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7" r:id="rId2"/>
    <p:sldId id="278" r:id="rId3"/>
    <p:sldId id="256" r:id="rId4"/>
    <p:sldId id="257" r:id="rId5"/>
    <p:sldId id="258" r:id="rId6"/>
    <p:sldId id="259" r:id="rId7"/>
    <p:sldId id="260" r:id="rId8"/>
    <p:sldId id="261" r:id="rId9"/>
    <p:sldId id="265" r:id="rId10"/>
    <p:sldId id="262" r:id="rId11"/>
    <p:sldId id="264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9" r:id="rId22"/>
    <p:sldId id="281" r:id="rId23"/>
    <p:sldId id="280" r:id="rId24"/>
    <p:sldId id="282" r:id="rId25"/>
    <p:sldId id="283" r:id="rId26"/>
    <p:sldId id="284" r:id="rId27"/>
    <p:sldId id="288" r:id="rId28"/>
    <p:sldId id="290" r:id="rId29"/>
    <p:sldId id="28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le" id="{5F32F72B-6D8C-465F-913E-502B258E04E0}">
          <p14:sldIdLst>
            <p14:sldId id="277"/>
            <p14:sldId id="278"/>
          </p14:sldIdLst>
        </p14:section>
        <p14:section name="启动" id="{0B1B631F-508B-4C9A-8CBB-4BD9B7C8EBD8}">
          <p14:sldIdLst>
            <p14:sldId id="256"/>
            <p14:sldId id="257"/>
            <p14:sldId id="258"/>
            <p14:sldId id="259"/>
            <p14:sldId id="260"/>
          </p14:sldIdLst>
        </p14:section>
        <p14:section name="向导" id="{E9E7E3AD-745F-4962-B92C-43819FA0B153}">
          <p14:sldIdLst>
            <p14:sldId id="261"/>
            <p14:sldId id="265"/>
            <p14:sldId id="262"/>
            <p14:sldId id="264"/>
            <p14:sldId id="267"/>
            <p14:sldId id="268"/>
            <p14:sldId id="269"/>
            <p14:sldId id="270"/>
            <p14:sldId id="272"/>
            <p14:sldId id="271"/>
            <p14:sldId id="273"/>
            <p14:sldId id="274"/>
            <p14:sldId id="275"/>
            <p14:sldId id="279"/>
          </p14:sldIdLst>
        </p14:section>
        <p14:section name="设置" id="{B1343DA0-2E96-4F16-9B06-A0FA55BB82A9}">
          <p14:sldIdLst>
            <p14:sldId id="281"/>
            <p14:sldId id="280"/>
            <p14:sldId id="282"/>
            <p14:sldId id="283"/>
          </p14:sldIdLst>
        </p14:section>
        <p14:section name="电源" id="{F73E5194-CC9C-42A5-A712-19A3F1646980}">
          <p14:sldIdLst>
            <p14:sldId id="284"/>
            <p14:sldId id="288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1FF"/>
    <a:srgbClr val="000000"/>
    <a:srgbClr val="62A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86114C-5ABE-41F5-BC57-79A481DDCE36}" v="3026" dt="2025-07-03T15:12:12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2" autoAdjust="0"/>
    <p:restoredTop sz="94660"/>
  </p:normalViewPr>
  <p:slideViewPr>
    <p:cSldViewPr snapToGrid="0">
      <p:cViewPr>
        <p:scale>
          <a:sx n="66" d="100"/>
          <a:sy n="66" d="100"/>
        </p:scale>
        <p:origin x="94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夌 雨" userId="d086e8e3883354a1" providerId="LiveId" clId="{2086114C-5ABE-41F5-BC57-79A481DDCE36}"/>
    <pc:docChg chg="undo redo custSel addSld delSld modSld sldOrd modMainMaster addSection modSection">
      <pc:chgData name="夌 雨" userId="d086e8e3883354a1" providerId="LiveId" clId="{2086114C-5ABE-41F5-BC57-79A481DDCE36}" dt="2025-07-03T15:12:12.180" v="9865"/>
      <pc:docMkLst>
        <pc:docMk/>
      </pc:docMkLst>
      <pc:sldChg chg="addSp delSp modSp new mod modTransition setBg">
        <pc:chgData name="夌 雨" userId="d086e8e3883354a1" providerId="LiveId" clId="{2086114C-5ABE-41F5-BC57-79A481DDCE36}" dt="2025-06-29T14:26:09.035" v="3309" actId="478"/>
        <pc:sldMkLst>
          <pc:docMk/>
          <pc:sldMk cId="1572651796" sldId="256"/>
        </pc:sldMkLst>
      </pc:sldChg>
      <pc:sldChg chg="addSp delSp modSp mod modTransition setBg delAnim modAnim">
        <pc:chgData name="夌 雨" userId="d086e8e3883354a1" providerId="LiveId" clId="{2086114C-5ABE-41F5-BC57-79A481DDCE36}" dt="2025-06-30T04:17:23.136" v="3823" actId="20577"/>
        <pc:sldMkLst>
          <pc:docMk/>
          <pc:sldMk cId="1278418204" sldId="257"/>
        </pc:sldMkLst>
        <pc:spChg chg="add mod">
          <ac:chgData name="夌 雨" userId="d086e8e3883354a1" providerId="LiveId" clId="{2086114C-5ABE-41F5-BC57-79A481DDCE36}" dt="2025-06-29T14:25:08.460" v="3296" actId="1076"/>
          <ac:spMkLst>
            <pc:docMk/>
            <pc:sldMk cId="1278418204" sldId="257"/>
            <ac:spMk id="2" creationId="{50A79340-B224-50E4-AD90-12DE375EB562}"/>
          </ac:spMkLst>
        </pc:spChg>
        <pc:spChg chg="add mod ord">
          <ac:chgData name="夌 雨" userId="d086e8e3883354a1" providerId="LiveId" clId="{2086114C-5ABE-41F5-BC57-79A481DDCE36}" dt="2025-06-29T14:26:17.080" v="3311" actId="166"/>
          <ac:spMkLst>
            <pc:docMk/>
            <pc:sldMk cId="1278418204" sldId="257"/>
            <ac:spMk id="3" creationId="{FC5BD17E-A95B-511D-FE6D-2E765DD3BDA5}"/>
          </ac:spMkLst>
        </pc:spChg>
        <pc:spChg chg="add mod">
          <ac:chgData name="夌 雨" userId="d086e8e3883354a1" providerId="LiveId" clId="{2086114C-5ABE-41F5-BC57-79A481DDCE36}" dt="2025-06-28T15:30:50.400" v="265" actId="962"/>
          <ac:spMkLst>
            <pc:docMk/>
            <pc:sldMk cId="1278418204" sldId="257"/>
            <ac:spMk id="4" creationId="{F2E28407-F1CB-3627-04FA-58D72D304E1B}"/>
          </ac:spMkLst>
        </pc:spChg>
        <pc:spChg chg="add mod">
          <ac:chgData name="夌 雨" userId="d086e8e3883354a1" providerId="LiveId" clId="{2086114C-5ABE-41F5-BC57-79A481DDCE36}" dt="2025-06-30T04:17:23.136" v="3823" actId="20577"/>
          <ac:spMkLst>
            <pc:docMk/>
            <pc:sldMk cId="1278418204" sldId="257"/>
            <ac:spMk id="5" creationId="{9A3B9147-1C15-4D4B-E604-AA93EFEFAAED}"/>
          </ac:spMkLst>
        </pc:spChg>
        <pc:spChg chg="add mod">
          <ac:chgData name="夌 雨" userId="d086e8e3883354a1" providerId="LiveId" clId="{2086114C-5ABE-41F5-BC57-79A481DDCE36}" dt="2025-06-29T14:24:49.147" v="3290" actId="1076"/>
          <ac:spMkLst>
            <pc:docMk/>
            <pc:sldMk cId="1278418204" sldId="257"/>
            <ac:spMk id="6" creationId="{B2E9BEFC-8CA7-0FA4-1EA1-92230BB49115}"/>
          </ac:spMkLst>
        </pc:spChg>
      </pc:sldChg>
      <pc:sldChg chg="addSp delSp add del mod">
        <pc:chgData name="夌 雨" userId="d086e8e3883354a1" providerId="LiveId" clId="{2086114C-5ABE-41F5-BC57-79A481DDCE36}" dt="2025-06-28T15:31:08.495" v="275"/>
        <pc:sldMkLst>
          <pc:docMk/>
          <pc:sldMk cId="2738017100" sldId="258"/>
        </pc:sldMkLst>
      </pc:sldChg>
      <pc:sldChg chg="addSp delSp modSp add del mod modTransition addAnim delAnim modAnim">
        <pc:chgData name="夌 雨" userId="d086e8e3883354a1" providerId="LiveId" clId="{2086114C-5ABE-41F5-BC57-79A481DDCE36}" dt="2025-07-03T15:07:12.510" v="9788" actId="5793"/>
        <pc:sldMkLst>
          <pc:docMk/>
          <pc:sldMk cId="4234938053" sldId="258"/>
        </pc:sldMkLst>
        <pc:spChg chg="add mod">
          <ac:chgData name="夌 雨" userId="d086e8e3883354a1" providerId="LiveId" clId="{2086114C-5ABE-41F5-BC57-79A481DDCE36}" dt="2025-06-28T15:45:37.482" v="515" actId="1076"/>
          <ac:spMkLst>
            <pc:docMk/>
            <pc:sldMk cId="4234938053" sldId="258"/>
            <ac:spMk id="2" creationId="{3E0F713E-7730-FB88-9A32-BABDD4F419F4}"/>
          </ac:spMkLst>
        </pc:spChg>
        <pc:spChg chg="add mod">
          <ac:chgData name="夌 雨" userId="d086e8e3883354a1" providerId="LiveId" clId="{2086114C-5ABE-41F5-BC57-79A481DDCE36}" dt="2025-06-28T15:45:34.594" v="514" actId="1076"/>
          <ac:spMkLst>
            <pc:docMk/>
            <pc:sldMk cId="4234938053" sldId="258"/>
            <ac:spMk id="3" creationId="{29F4E273-64FD-1DFD-469F-2D5EEF23027F}"/>
          </ac:spMkLst>
        </pc:spChg>
        <pc:spChg chg="add mod">
          <ac:chgData name="夌 雨" userId="d086e8e3883354a1" providerId="LiveId" clId="{2086114C-5ABE-41F5-BC57-79A481DDCE36}" dt="2025-06-28T15:40:14.493" v="395" actId="962"/>
          <ac:spMkLst>
            <pc:docMk/>
            <pc:sldMk cId="4234938053" sldId="258"/>
            <ac:spMk id="6" creationId="{90DAA48D-E288-CA93-FB8E-CDB378A6F3B7}"/>
          </ac:spMkLst>
        </pc:spChg>
        <pc:spChg chg="add mod">
          <ac:chgData name="夌 雨" userId="d086e8e3883354a1" providerId="LiveId" clId="{2086114C-5ABE-41F5-BC57-79A481DDCE36}" dt="2025-06-29T14:26:52.513" v="3317"/>
          <ac:spMkLst>
            <pc:docMk/>
            <pc:sldMk cId="4234938053" sldId="258"/>
            <ac:spMk id="7" creationId="{70488217-2C6D-953C-3DF1-28E9D2735B34}"/>
          </ac:spMkLst>
        </pc:spChg>
        <pc:spChg chg="add mod">
          <ac:chgData name="夌 雨" userId="d086e8e3883354a1" providerId="LiveId" clId="{2086114C-5ABE-41F5-BC57-79A481DDCE36}" dt="2025-07-03T15:07:12.510" v="9788" actId="5793"/>
          <ac:spMkLst>
            <pc:docMk/>
            <pc:sldMk cId="4234938053" sldId="258"/>
            <ac:spMk id="8" creationId="{0A916435-3984-E9B1-036E-B3EB70FC245D}"/>
          </ac:spMkLst>
        </pc:spChg>
      </pc:sldChg>
      <pc:sldChg chg="add del">
        <pc:chgData name="夌 雨" userId="d086e8e3883354a1" providerId="LiveId" clId="{2086114C-5ABE-41F5-BC57-79A481DDCE36}" dt="2025-06-28T15:31:07.780" v="273"/>
        <pc:sldMkLst>
          <pc:docMk/>
          <pc:sldMk cId="1132020990" sldId="259"/>
        </pc:sldMkLst>
      </pc:sldChg>
      <pc:sldChg chg="addSp delSp modSp mod modTransition delAnim modAnim">
        <pc:chgData name="夌 雨" userId="d086e8e3883354a1" providerId="LiveId" clId="{2086114C-5ABE-41F5-BC57-79A481DDCE36}" dt="2025-06-29T14:27:12.296" v="3353"/>
        <pc:sldMkLst>
          <pc:docMk/>
          <pc:sldMk cId="2408647729" sldId="259"/>
        </pc:sldMkLst>
        <pc:spChg chg="add mod">
          <ac:chgData name="夌 雨" userId="d086e8e3883354a1" providerId="LiveId" clId="{2086114C-5ABE-41F5-BC57-79A481DDCE36}" dt="2025-06-29T02:09:54.630" v="654" actId="962"/>
          <ac:spMkLst>
            <pc:docMk/>
            <pc:sldMk cId="2408647729" sldId="259"/>
            <ac:spMk id="4" creationId="{1FCFDDEA-6F8B-788E-5F8D-280E92D7C42C}"/>
          </ac:spMkLst>
        </pc:spChg>
        <pc:spChg chg="add mod">
          <ac:chgData name="夌 雨" userId="d086e8e3883354a1" providerId="LiveId" clId="{2086114C-5ABE-41F5-BC57-79A481DDCE36}" dt="2025-06-29T14:27:06.594" v="3349" actId="20577"/>
          <ac:spMkLst>
            <pc:docMk/>
            <pc:sldMk cId="2408647729" sldId="259"/>
            <ac:spMk id="6" creationId="{857F8404-EF6B-6831-FE0C-3F98067FC057}"/>
          </ac:spMkLst>
        </pc:spChg>
        <pc:spChg chg="add mod">
          <ac:chgData name="夌 雨" userId="d086e8e3883354a1" providerId="LiveId" clId="{2086114C-5ABE-41F5-BC57-79A481DDCE36}" dt="2025-06-28T15:47:36.734" v="539" actId="207"/>
          <ac:spMkLst>
            <pc:docMk/>
            <pc:sldMk cId="2408647729" sldId="259"/>
            <ac:spMk id="16" creationId="{D0034B2D-4378-F807-23BF-ACB26335C75F}"/>
          </ac:spMkLst>
        </pc:spChg>
        <pc:spChg chg="add mod ord">
          <ac:chgData name="夌 雨" userId="d086e8e3883354a1" providerId="LiveId" clId="{2086114C-5ABE-41F5-BC57-79A481DDCE36}" dt="2025-06-28T15:47:16.185" v="524" actId="14100"/>
          <ac:spMkLst>
            <pc:docMk/>
            <pc:sldMk cId="2408647729" sldId="259"/>
            <ac:spMk id="17" creationId="{75941312-D578-0E7F-E2F2-B5DFD2DEE4D4}"/>
          </ac:spMkLst>
        </pc:spChg>
        <pc:spChg chg="add mod">
          <ac:chgData name="夌 雨" userId="d086e8e3883354a1" providerId="LiveId" clId="{2086114C-5ABE-41F5-BC57-79A481DDCE36}" dt="2025-06-28T15:47:43.468" v="550" actId="207"/>
          <ac:spMkLst>
            <pc:docMk/>
            <pc:sldMk cId="2408647729" sldId="259"/>
            <ac:spMk id="18" creationId="{E00766E8-4B4F-4671-C98C-97110F9C2F01}"/>
          </ac:spMkLst>
        </pc:spChg>
      </pc:sldChg>
      <pc:sldChg chg="delSp modSp add del mod modTransition">
        <pc:chgData name="夌 雨" userId="d086e8e3883354a1" providerId="LiveId" clId="{2086114C-5ABE-41F5-BC57-79A481DDCE36}" dt="2025-06-28T15:38:57.908" v="386" actId="47"/>
        <pc:sldMkLst>
          <pc:docMk/>
          <pc:sldMk cId="992546240" sldId="260"/>
        </pc:sldMkLst>
      </pc:sldChg>
      <pc:sldChg chg="addSp delSp modSp mod modTransition modAnim">
        <pc:chgData name="夌 雨" userId="d086e8e3883354a1" providerId="LiveId" clId="{2086114C-5ABE-41F5-BC57-79A481DDCE36}" dt="2025-06-29T14:23:42.713" v="3280"/>
        <pc:sldMkLst>
          <pc:docMk/>
          <pc:sldMk cId="1383154297" sldId="260"/>
        </pc:sldMkLst>
        <pc:spChg chg="add mod">
          <ac:chgData name="夌 雨" userId="d086e8e3883354a1" providerId="LiveId" clId="{2086114C-5ABE-41F5-BC57-79A481DDCE36}" dt="2025-06-29T02:37:33.636" v="1069" actId="962"/>
          <ac:spMkLst>
            <pc:docMk/>
            <pc:sldMk cId="1383154297" sldId="260"/>
            <ac:spMk id="5" creationId="{085EDC6E-6E78-495A-D313-620071F92CC3}"/>
          </ac:spMkLst>
        </pc:spChg>
        <pc:spChg chg="add mod">
          <ac:chgData name="夌 雨" userId="d086e8e3883354a1" providerId="LiveId" clId="{2086114C-5ABE-41F5-BC57-79A481DDCE36}" dt="2025-06-29T02:37:31.332" v="1068" actId="962"/>
          <ac:spMkLst>
            <pc:docMk/>
            <pc:sldMk cId="1383154297" sldId="260"/>
            <ac:spMk id="7" creationId="{FA059299-28AF-5784-F496-D00F3712462E}"/>
          </ac:spMkLst>
        </pc:spChg>
        <pc:spChg chg="add mod ord">
          <ac:chgData name="夌 雨" userId="d086e8e3883354a1" providerId="LiveId" clId="{2086114C-5ABE-41F5-BC57-79A481DDCE36}" dt="2025-06-29T02:32:07.718" v="975" actId="207"/>
          <ac:spMkLst>
            <pc:docMk/>
            <pc:sldMk cId="1383154297" sldId="260"/>
            <ac:spMk id="8" creationId="{87D41796-64AE-C5B1-AAB1-0F8D52073672}"/>
          </ac:spMkLst>
        </pc:spChg>
        <pc:spChg chg="add mod">
          <ac:chgData name="夌 雨" userId="d086e8e3883354a1" providerId="LiveId" clId="{2086114C-5ABE-41F5-BC57-79A481DDCE36}" dt="2025-06-29T02:37:21.144" v="1067" actId="1076"/>
          <ac:spMkLst>
            <pc:docMk/>
            <pc:sldMk cId="1383154297" sldId="260"/>
            <ac:spMk id="10" creationId="{C9E6D7BB-3488-3077-B692-87FE03BDFF95}"/>
          </ac:spMkLst>
        </pc:spChg>
      </pc:sldChg>
      <pc:sldChg chg="addSp delSp modSp del mod modTransition">
        <pc:chgData name="夌 雨" userId="d086e8e3883354a1" providerId="LiveId" clId="{2086114C-5ABE-41F5-BC57-79A481DDCE36}" dt="2025-06-28T15:44:09.490" v="501" actId="47"/>
        <pc:sldMkLst>
          <pc:docMk/>
          <pc:sldMk cId="3495513511" sldId="260"/>
        </pc:sldMkLst>
      </pc:sldChg>
      <pc:sldChg chg="addSp delSp modSp mod modTransition setBg addAnim delAnim modAnim">
        <pc:chgData name="夌 雨" userId="d086e8e3883354a1" providerId="LiveId" clId="{2086114C-5ABE-41F5-BC57-79A481DDCE36}" dt="2025-06-29T12:07:04.311" v="2255" actId="1076"/>
        <pc:sldMkLst>
          <pc:docMk/>
          <pc:sldMk cId="3422453182" sldId="261"/>
        </pc:sldMkLst>
        <pc:spChg chg="add mod">
          <ac:chgData name="夌 雨" userId="d086e8e3883354a1" providerId="LiveId" clId="{2086114C-5ABE-41F5-BC57-79A481DDCE36}" dt="2025-06-29T02:37:05.834" v="1063" actId="962"/>
          <ac:spMkLst>
            <pc:docMk/>
            <pc:sldMk cId="3422453182" sldId="261"/>
            <ac:spMk id="2" creationId="{DE26864E-37A1-3BAB-FD49-E64DC115BAD1}"/>
          </ac:spMkLst>
        </pc:spChg>
        <pc:spChg chg="add mod">
          <ac:chgData name="夌 雨" userId="d086e8e3883354a1" providerId="LiveId" clId="{2086114C-5ABE-41F5-BC57-79A481DDCE36}" dt="2025-06-29T02:37:10.523" v="1064" actId="962"/>
          <ac:spMkLst>
            <pc:docMk/>
            <pc:sldMk cId="3422453182" sldId="261"/>
            <ac:spMk id="3" creationId="{3F8B15D9-9FB5-A78B-4D40-DFF44915C7F2}"/>
          </ac:spMkLst>
        </pc:spChg>
        <pc:spChg chg="add mod ord">
          <ac:chgData name="夌 雨" userId="d086e8e3883354a1" providerId="LiveId" clId="{2086114C-5ABE-41F5-BC57-79A481DDCE36}" dt="2025-06-29T10:31:04.226" v="1230"/>
          <ac:spMkLst>
            <pc:docMk/>
            <pc:sldMk cId="3422453182" sldId="261"/>
            <ac:spMk id="6" creationId="{11D215AF-861D-5B22-824E-379333BE1AC6}"/>
          </ac:spMkLst>
        </pc:spChg>
        <pc:spChg chg="add mod">
          <ac:chgData name="夌 雨" userId="d086e8e3883354a1" providerId="LiveId" clId="{2086114C-5ABE-41F5-BC57-79A481DDCE36}" dt="2025-06-29T10:36:00.286" v="1310" actId="207"/>
          <ac:spMkLst>
            <pc:docMk/>
            <pc:sldMk cId="3422453182" sldId="261"/>
            <ac:spMk id="7" creationId="{D51379DB-2517-ED5B-C188-945BF14524F2}"/>
          </ac:spMkLst>
        </pc:spChg>
        <pc:spChg chg="add del mod">
          <ac:chgData name="夌 雨" userId="d086e8e3883354a1" providerId="LiveId" clId="{2086114C-5ABE-41F5-BC57-79A481DDCE36}" dt="2025-06-29T10:42:02.963" v="1354"/>
          <ac:spMkLst>
            <pc:docMk/>
            <pc:sldMk cId="3422453182" sldId="261"/>
            <ac:spMk id="8" creationId="{6E12469C-1045-9E81-76FD-8ABBFC0BB979}"/>
          </ac:spMkLst>
        </pc:spChg>
        <pc:spChg chg="add mod">
          <ac:chgData name="夌 雨" userId="d086e8e3883354a1" providerId="LiveId" clId="{2086114C-5ABE-41F5-BC57-79A481DDCE36}" dt="2025-06-29T12:07:04.311" v="2255" actId="1076"/>
          <ac:spMkLst>
            <pc:docMk/>
            <pc:sldMk cId="3422453182" sldId="261"/>
            <ac:spMk id="9" creationId="{ADC49AB2-9970-1BA8-1870-D579A59B6344}"/>
          </ac:spMkLst>
        </pc:spChg>
      </pc:sldChg>
      <pc:sldChg chg="addSp delSp modSp del mod modTransition setBg">
        <pc:chgData name="夌 雨" userId="d086e8e3883354a1" providerId="LiveId" clId="{2086114C-5ABE-41F5-BC57-79A481DDCE36}" dt="2025-06-29T02:28:34.937" v="887" actId="47"/>
        <pc:sldMkLst>
          <pc:docMk/>
          <pc:sldMk cId="4101245010" sldId="261"/>
        </pc:sldMkLst>
      </pc:sldChg>
      <pc:sldChg chg="addSp delSp modSp mod modTransition setBg addAnim delAnim modAnim">
        <pc:chgData name="夌 雨" userId="d086e8e3883354a1" providerId="LiveId" clId="{2086114C-5ABE-41F5-BC57-79A481DDCE36}" dt="2025-06-29T13:23:16.510" v="2770" actId="14861"/>
        <pc:sldMkLst>
          <pc:docMk/>
          <pc:sldMk cId="2535723570" sldId="262"/>
        </pc:sldMkLst>
        <pc:spChg chg="add mod">
          <ac:chgData name="夌 雨" userId="d086e8e3883354a1" providerId="LiveId" clId="{2086114C-5ABE-41F5-BC57-79A481DDCE36}" dt="2025-06-29T10:24:39.055" v="1131"/>
          <ac:spMkLst>
            <pc:docMk/>
            <pc:sldMk cId="2535723570" sldId="262"/>
            <ac:spMk id="5" creationId="{C74C52E4-DF71-55A3-132C-2E0B14EC8C3A}"/>
          </ac:spMkLst>
        </pc:spChg>
        <pc:spChg chg="add mod">
          <ac:chgData name="夌 雨" userId="d086e8e3883354a1" providerId="LiveId" clId="{2086114C-5ABE-41F5-BC57-79A481DDCE36}" dt="2025-06-29T10:24:39.055" v="1131"/>
          <ac:spMkLst>
            <pc:docMk/>
            <pc:sldMk cId="2535723570" sldId="262"/>
            <ac:spMk id="9" creationId="{6A5BB74F-030F-46FE-879A-80C8189D9329}"/>
          </ac:spMkLst>
        </pc:spChg>
        <pc:spChg chg="add mod">
          <ac:chgData name="夌 雨" userId="d086e8e3883354a1" providerId="LiveId" clId="{2086114C-5ABE-41F5-BC57-79A481DDCE36}" dt="2025-06-29T10:24:39.055" v="1131"/>
          <ac:spMkLst>
            <pc:docMk/>
            <pc:sldMk cId="2535723570" sldId="262"/>
            <ac:spMk id="10" creationId="{BE8A1781-453E-5A8B-4C2A-ABA579BB3941}"/>
          </ac:spMkLst>
        </pc:spChg>
        <pc:spChg chg="add del mod">
          <ac:chgData name="夌 雨" userId="d086e8e3883354a1" providerId="LiveId" clId="{2086114C-5ABE-41F5-BC57-79A481DDCE36}" dt="2025-06-29T12:40:56.841" v="2469" actId="1076"/>
          <ac:spMkLst>
            <pc:docMk/>
            <pc:sldMk cId="2535723570" sldId="262"/>
            <ac:spMk id="11" creationId="{68970D45-ABBC-90CB-8263-D61D4C112023}"/>
          </ac:spMkLst>
        </pc:spChg>
        <pc:spChg chg="add del mod">
          <ac:chgData name="夌 雨" userId="d086e8e3883354a1" providerId="LiveId" clId="{2086114C-5ABE-41F5-BC57-79A481DDCE36}" dt="2025-06-29T12:37:22.820" v="2355" actId="478"/>
          <ac:spMkLst>
            <pc:docMk/>
            <pc:sldMk cId="2535723570" sldId="262"/>
            <ac:spMk id="12" creationId="{C43BA51F-2D1E-7AA9-A5E2-610FA40D3A7B}"/>
          </ac:spMkLst>
        </pc:spChg>
        <pc:spChg chg="add mod">
          <ac:chgData name="夌 雨" userId="d086e8e3883354a1" providerId="LiveId" clId="{2086114C-5ABE-41F5-BC57-79A481DDCE36}" dt="2025-06-29T12:34:32.565" v="2291" actId="962"/>
          <ac:spMkLst>
            <pc:docMk/>
            <pc:sldMk cId="2535723570" sldId="262"/>
            <ac:spMk id="13" creationId="{9F65DC05-9ACD-4B11-EC8E-EBABF477C468}"/>
          </ac:spMkLst>
        </pc:spChg>
        <pc:spChg chg="add mod">
          <ac:chgData name="夌 雨" userId="d086e8e3883354a1" providerId="LiveId" clId="{2086114C-5ABE-41F5-BC57-79A481DDCE36}" dt="2025-06-29T12:34:24.260" v="2290" actId="962"/>
          <ac:spMkLst>
            <pc:docMk/>
            <pc:sldMk cId="2535723570" sldId="262"/>
            <ac:spMk id="18" creationId="{C8323857-9E54-9BAD-6A29-941F9D57AB95}"/>
          </ac:spMkLst>
        </pc:spChg>
        <pc:spChg chg="add mod">
          <ac:chgData name="夌 雨" userId="d086e8e3883354a1" providerId="LiveId" clId="{2086114C-5ABE-41F5-BC57-79A481DDCE36}" dt="2025-06-29T13:23:16.510" v="2770" actId="14861"/>
          <ac:spMkLst>
            <pc:docMk/>
            <pc:sldMk cId="2535723570" sldId="262"/>
            <ac:spMk id="23" creationId="{B5C7BC53-B641-79D5-F407-DFA0D6EA9ECD}"/>
          </ac:spMkLst>
        </pc:spChg>
      </pc:sldChg>
      <pc:sldChg chg="addSp delSp modSp del mod delAnim modAnim">
        <pc:chgData name="夌 雨" userId="d086e8e3883354a1" providerId="LiveId" clId="{2086114C-5ABE-41F5-BC57-79A481DDCE36}" dt="2025-06-29T12:35:07.085" v="2295" actId="47"/>
        <pc:sldMkLst>
          <pc:docMk/>
          <pc:sldMk cId="1898915661" sldId="263"/>
        </pc:sldMkLst>
      </pc:sldChg>
      <pc:sldChg chg="addSp delSp modSp mod modTransition setBg delAnim modAnim">
        <pc:chgData name="夌 雨" userId="d086e8e3883354a1" providerId="LiveId" clId="{2086114C-5ABE-41F5-BC57-79A481DDCE36}" dt="2025-06-29T14:36:06.310" v="3401" actId="478"/>
        <pc:sldMkLst>
          <pc:docMk/>
          <pc:sldMk cId="244903857" sldId="264"/>
        </pc:sldMkLst>
        <pc:spChg chg="add mod">
          <ac:chgData name="夌 雨" userId="d086e8e3883354a1" providerId="LiveId" clId="{2086114C-5ABE-41F5-BC57-79A481DDCE36}" dt="2025-06-29T14:17:50.684" v="3199" actId="962"/>
          <ac:spMkLst>
            <pc:docMk/>
            <pc:sldMk cId="244903857" sldId="264"/>
            <ac:spMk id="14" creationId="{381ECE3B-BBD0-FF6A-0056-9BA86E6118FB}"/>
          </ac:spMkLst>
        </pc:spChg>
        <pc:spChg chg="add mod">
          <ac:chgData name="夌 雨" userId="d086e8e3883354a1" providerId="LiveId" clId="{2086114C-5ABE-41F5-BC57-79A481DDCE36}" dt="2025-06-29T14:17:54.187" v="3200" actId="962"/>
          <ac:spMkLst>
            <pc:docMk/>
            <pc:sldMk cId="244903857" sldId="264"/>
            <ac:spMk id="15" creationId="{8AF064BB-E1A9-2E8E-6F9C-E0D96ECE780F}"/>
          </ac:spMkLst>
        </pc:spChg>
        <pc:spChg chg="add mod">
          <ac:chgData name="夌 雨" userId="d086e8e3883354a1" providerId="LiveId" clId="{2086114C-5ABE-41F5-BC57-79A481DDCE36}" dt="2025-06-29T14:17:56.235" v="3201" actId="962"/>
          <ac:spMkLst>
            <pc:docMk/>
            <pc:sldMk cId="244903857" sldId="264"/>
            <ac:spMk id="16" creationId="{4834B14A-A401-CC33-2FDC-AF1EB589BA50}"/>
          </ac:spMkLst>
        </pc:spChg>
        <pc:spChg chg="add mod">
          <ac:chgData name="夌 雨" userId="d086e8e3883354a1" providerId="LiveId" clId="{2086114C-5ABE-41F5-BC57-79A481DDCE36}" dt="2025-06-29T14:18:00.082" v="3202" actId="962"/>
          <ac:spMkLst>
            <pc:docMk/>
            <pc:sldMk cId="244903857" sldId="264"/>
            <ac:spMk id="17" creationId="{6CACC87F-EB5E-A336-1A53-736B0D27AB5F}"/>
          </ac:spMkLst>
        </pc:spChg>
        <pc:spChg chg="mod">
          <ac:chgData name="夌 雨" userId="d086e8e3883354a1" providerId="LiveId" clId="{2086114C-5ABE-41F5-BC57-79A481DDCE36}" dt="2025-06-29T12:35:13.651" v="2306"/>
          <ac:spMkLst>
            <pc:docMk/>
            <pc:sldMk cId="244903857" sldId="264"/>
            <ac:spMk id="18" creationId="{BE29EE24-898D-293B-40F1-8D06993D2FB0}"/>
          </ac:spMkLst>
        </pc:spChg>
        <pc:spChg chg="add mod">
          <ac:chgData name="夌 雨" userId="d086e8e3883354a1" providerId="LiveId" clId="{2086114C-5ABE-41F5-BC57-79A481DDCE36}" dt="2025-06-29T13:23:11.940" v="2769" actId="14861"/>
          <ac:spMkLst>
            <pc:docMk/>
            <pc:sldMk cId="244903857" sldId="264"/>
            <ac:spMk id="19" creationId="{9F03694E-F48D-9611-B540-94FFBB7AF228}"/>
          </ac:spMkLst>
        </pc:spChg>
        <pc:spChg chg="add mod">
          <ac:chgData name="夌 雨" userId="d086e8e3883354a1" providerId="LiveId" clId="{2086114C-5ABE-41F5-BC57-79A481DDCE36}" dt="2025-06-29T13:23:09.783" v="2768" actId="14861"/>
          <ac:spMkLst>
            <pc:docMk/>
            <pc:sldMk cId="244903857" sldId="264"/>
            <ac:spMk id="20" creationId="{5BD91375-AA6D-C065-515E-B43ECC15A4AC}"/>
          </ac:spMkLst>
        </pc:spChg>
      </pc:sldChg>
      <pc:sldChg chg="delSp mod modTransition delAnim">
        <pc:chgData name="夌 雨" userId="d086e8e3883354a1" providerId="LiveId" clId="{2086114C-5ABE-41F5-BC57-79A481DDCE36}" dt="2025-06-29T12:55:43.291" v="2709"/>
        <pc:sldMkLst>
          <pc:docMk/>
          <pc:sldMk cId="164755079" sldId="265"/>
        </pc:sldMkLst>
      </pc:sldChg>
      <pc:sldChg chg="addSp delSp modSp del mod modAnim modShow">
        <pc:chgData name="夌 雨" userId="d086e8e3883354a1" providerId="LiveId" clId="{2086114C-5ABE-41F5-BC57-79A481DDCE36}" dt="2025-06-29T13:54:22.399" v="2862" actId="47"/>
        <pc:sldMkLst>
          <pc:docMk/>
          <pc:sldMk cId="1959470076" sldId="266"/>
        </pc:sldMkLst>
      </pc:sldChg>
      <pc:sldChg chg="addSp delSp modSp del mod delAnim modAnim">
        <pc:chgData name="夌 雨" userId="d086e8e3883354a1" providerId="LiveId" clId="{2086114C-5ABE-41F5-BC57-79A481DDCE36}" dt="2025-06-29T13:52:03.048" v="2822" actId="47"/>
        <pc:sldMkLst>
          <pc:docMk/>
          <pc:sldMk cId="434289548" sldId="267"/>
        </pc:sldMkLst>
      </pc:sldChg>
      <pc:sldChg chg="addSp delSp modSp mod modTransition delAnim modAnim">
        <pc:chgData name="夌 雨" userId="d086e8e3883354a1" providerId="LiveId" clId="{2086114C-5ABE-41F5-BC57-79A481DDCE36}" dt="2025-06-30T08:47:08.260" v="4810" actId="1076"/>
        <pc:sldMkLst>
          <pc:docMk/>
          <pc:sldMk cId="1727469624" sldId="267"/>
        </pc:sldMkLst>
        <pc:spChg chg="add mod">
          <ac:chgData name="夌 雨" userId="d086e8e3883354a1" providerId="LiveId" clId="{2086114C-5ABE-41F5-BC57-79A481DDCE36}" dt="2025-06-30T08:47:08.260" v="4810" actId="1076"/>
          <ac:spMkLst>
            <pc:docMk/>
            <pc:sldMk cId="1727469624" sldId="267"/>
            <ac:spMk id="2" creationId="{4B1656C6-3B14-8CD2-3994-A7FABDF3DDF6}"/>
          </ac:spMkLst>
        </pc:spChg>
        <pc:spChg chg="mod">
          <ac:chgData name="夌 雨" userId="d086e8e3883354a1" providerId="LiveId" clId="{2086114C-5ABE-41F5-BC57-79A481DDCE36}" dt="2025-06-30T08:47:04.578" v="4809" actId="1076"/>
          <ac:spMkLst>
            <pc:docMk/>
            <pc:sldMk cId="1727469624" sldId="267"/>
            <ac:spMk id="5" creationId="{D000DCDA-7D19-79C7-E78D-B7D343AEB2DA}"/>
          </ac:spMkLst>
        </pc:spChg>
        <pc:spChg chg="add mod">
          <ac:chgData name="夌 雨" userId="d086e8e3883354a1" providerId="LiveId" clId="{2086114C-5ABE-41F5-BC57-79A481DDCE36}" dt="2025-06-29T14:03:37.426" v="2983" actId="1036"/>
          <ac:spMkLst>
            <pc:docMk/>
            <pc:sldMk cId="1727469624" sldId="267"/>
            <ac:spMk id="7" creationId="{6999ADC6-2069-2081-F580-FCB4C6257717}"/>
          </ac:spMkLst>
        </pc:spChg>
        <pc:spChg chg="mod">
          <ac:chgData name="夌 雨" userId="d086e8e3883354a1" providerId="LiveId" clId="{2086114C-5ABE-41F5-BC57-79A481DDCE36}" dt="2025-06-29T14:35:56.124" v="3397" actId="1076"/>
          <ac:spMkLst>
            <pc:docMk/>
            <pc:sldMk cId="1727469624" sldId="267"/>
            <ac:spMk id="9" creationId="{7A2CAA9A-2183-4CEB-F4F0-98F036CFFBCB}"/>
          </ac:spMkLst>
        </pc:spChg>
        <pc:spChg chg="mod">
          <ac:chgData name="夌 雨" userId="d086e8e3883354a1" providerId="LiveId" clId="{2086114C-5ABE-41F5-BC57-79A481DDCE36}" dt="2025-06-29T14:01:52.491" v="2952" actId="1582"/>
          <ac:spMkLst>
            <pc:docMk/>
            <pc:sldMk cId="1727469624" sldId="267"/>
            <ac:spMk id="11" creationId="{E9F9E4E9-CECF-4F36-AB75-2BDFB790DB35}"/>
          </ac:spMkLst>
        </pc:spChg>
        <pc:spChg chg="mod">
          <ac:chgData name="夌 雨" userId="d086e8e3883354a1" providerId="LiveId" clId="{2086114C-5ABE-41F5-BC57-79A481DDCE36}" dt="2025-06-29T14:01:52.491" v="2952" actId="1582"/>
          <ac:spMkLst>
            <pc:docMk/>
            <pc:sldMk cId="1727469624" sldId="267"/>
            <ac:spMk id="12" creationId="{5FDB95B1-F069-1EE8-5F2B-E03B497D99BF}"/>
          </ac:spMkLst>
        </pc:spChg>
        <pc:spChg chg="mod">
          <ac:chgData name="夌 雨" userId="d086e8e3883354a1" providerId="LiveId" clId="{2086114C-5ABE-41F5-BC57-79A481DDCE36}" dt="2025-06-29T14:19:21.948" v="3221" actId="1076"/>
          <ac:spMkLst>
            <pc:docMk/>
            <pc:sldMk cId="1727469624" sldId="267"/>
            <ac:spMk id="13" creationId="{310E68D7-9E7A-F8C1-FAB6-2B52986E4853}"/>
          </ac:spMkLst>
        </pc:spChg>
        <pc:spChg chg="mod">
          <ac:chgData name="夌 雨" userId="d086e8e3883354a1" providerId="LiveId" clId="{2086114C-5ABE-41F5-BC57-79A481DDCE36}" dt="2025-06-29T14:18:04.724" v="3203" actId="962"/>
          <ac:spMkLst>
            <pc:docMk/>
            <pc:sldMk cId="1727469624" sldId="267"/>
            <ac:spMk id="14" creationId="{3783E882-220A-7CAF-F50D-C8663AC1E016}"/>
          </ac:spMkLst>
        </pc:spChg>
        <pc:spChg chg="mod">
          <ac:chgData name="夌 雨" userId="d086e8e3883354a1" providerId="LiveId" clId="{2086114C-5ABE-41F5-BC57-79A481DDCE36}" dt="2025-06-29T14:18:06.951" v="3204" actId="962"/>
          <ac:spMkLst>
            <pc:docMk/>
            <pc:sldMk cId="1727469624" sldId="267"/>
            <ac:spMk id="15" creationId="{C24B6DDF-CB69-0613-C552-688185F514FB}"/>
          </ac:spMkLst>
        </pc:spChg>
        <pc:spChg chg="mod">
          <ac:chgData name="夌 雨" userId="d086e8e3883354a1" providerId="LiveId" clId="{2086114C-5ABE-41F5-BC57-79A481DDCE36}" dt="2025-06-29T14:18:16.253" v="3205" actId="962"/>
          <ac:spMkLst>
            <pc:docMk/>
            <pc:sldMk cId="1727469624" sldId="267"/>
            <ac:spMk id="16" creationId="{59C8E81F-986F-8D90-A599-E7C4776BAE51}"/>
          </ac:spMkLst>
        </pc:spChg>
        <pc:spChg chg="mod">
          <ac:chgData name="夌 雨" userId="d086e8e3883354a1" providerId="LiveId" clId="{2086114C-5ABE-41F5-BC57-79A481DDCE36}" dt="2025-06-29T14:18:20.169" v="3206" actId="962"/>
          <ac:spMkLst>
            <pc:docMk/>
            <pc:sldMk cId="1727469624" sldId="267"/>
            <ac:spMk id="17" creationId="{159A85B8-74D5-BFA2-71E4-1D4D27B45BE6}"/>
          </ac:spMkLst>
        </pc:spChg>
        <pc:spChg chg="mod">
          <ac:chgData name="夌 雨" userId="d086e8e3883354a1" providerId="LiveId" clId="{2086114C-5ABE-41F5-BC57-79A481DDCE36}" dt="2025-06-29T13:57:11.895" v="2888"/>
          <ac:spMkLst>
            <pc:docMk/>
            <pc:sldMk cId="1727469624" sldId="267"/>
            <ac:spMk id="19" creationId="{4636BFF5-1D7E-ACA7-82A9-5DE97E7A1DB8}"/>
          </ac:spMkLst>
        </pc:spChg>
        <pc:spChg chg="mod">
          <ac:chgData name="夌 雨" userId="d086e8e3883354a1" providerId="LiveId" clId="{2086114C-5ABE-41F5-BC57-79A481DDCE36}" dt="2025-06-29T14:03:58.159" v="2984"/>
          <ac:spMkLst>
            <pc:docMk/>
            <pc:sldMk cId="1727469624" sldId="267"/>
            <ac:spMk id="20" creationId="{C310B811-69E9-23D8-36FD-11BD4CA47C8D}"/>
          </ac:spMkLst>
        </pc:spChg>
        <pc:spChg chg="add mod">
          <ac:chgData name="夌 雨" userId="d086e8e3883354a1" providerId="LiveId" clId="{2086114C-5ABE-41F5-BC57-79A481DDCE36}" dt="2025-06-29T14:21:38.712" v="3254" actId="1036"/>
          <ac:spMkLst>
            <pc:docMk/>
            <pc:sldMk cId="1727469624" sldId="267"/>
            <ac:spMk id="23" creationId="{E759FE7B-BEC4-DBA3-1DA1-AFFC4313F897}"/>
          </ac:spMkLst>
        </pc:spChg>
        <pc:spChg chg="add mod">
          <ac:chgData name="夌 雨" userId="d086e8e3883354a1" providerId="LiveId" clId="{2086114C-5ABE-41F5-BC57-79A481DDCE36}" dt="2025-06-29T14:21:38.712" v="3254" actId="1036"/>
          <ac:spMkLst>
            <pc:docMk/>
            <pc:sldMk cId="1727469624" sldId="267"/>
            <ac:spMk id="24" creationId="{3AE095A3-CA80-9A27-CC13-0C9919AB3698}"/>
          </ac:spMkLst>
        </pc:spChg>
        <pc:spChg chg="mod">
          <ac:chgData name="夌 雨" userId="d086e8e3883354a1" providerId="LiveId" clId="{2086114C-5ABE-41F5-BC57-79A481DDCE36}" dt="2025-06-29T14:21:32.158" v="3242" actId="14100"/>
          <ac:spMkLst>
            <pc:docMk/>
            <pc:sldMk cId="1727469624" sldId="267"/>
            <ac:spMk id="28" creationId="{CF9E5415-5F9D-76FD-A8EA-D0368F68B195}"/>
          </ac:spMkLst>
        </pc:spChg>
        <pc:spChg chg="mod">
          <ac:chgData name="夌 雨" userId="d086e8e3883354a1" providerId="LiveId" clId="{2086114C-5ABE-41F5-BC57-79A481DDCE36}" dt="2025-06-29T14:20:22.855" v="3237" actId="120"/>
          <ac:spMkLst>
            <pc:docMk/>
            <pc:sldMk cId="1727469624" sldId="267"/>
            <ac:spMk id="29" creationId="{085E6862-A078-33DD-3C3B-5BBB4910D3AA}"/>
          </ac:spMkLst>
        </pc:spChg>
        <pc:grpChg chg="add mod">
          <ac:chgData name="夌 雨" userId="d086e8e3883354a1" providerId="LiveId" clId="{2086114C-5ABE-41F5-BC57-79A481DDCE36}" dt="2025-06-29T14:03:37.426" v="2983" actId="1036"/>
          <ac:grpSpMkLst>
            <pc:docMk/>
            <pc:sldMk cId="1727469624" sldId="267"/>
            <ac:grpSpMk id="8" creationId="{C60E7BD7-6C28-AFB9-182F-8CC897A13980}"/>
          </ac:grpSpMkLst>
        </pc:grpChg>
        <pc:grpChg chg="add mod">
          <ac:chgData name="夌 雨" userId="d086e8e3883354a1" providerId="LiveId" clId="{2086114C-5ABE-41F5-BC57-79A481DDCE36}" dt="2025-06-29T14:21:42.918" v="3265" actId="1035"/>
          <ac:grpSpMkLst>
            <pc:docMk/>
            <pc:sldMk cId="1727469624" sldId="267"/>
            <ac:grpSpMk id="27" creationId="{6CAB6D0E-E845-6B75-CA06-2D6C72E87B4C}"/>
          </ac:grpSpMkLst>
        </pc:grpChg>
      </pc:sldChg>
      <pc:sldChg chg="addSp delSp modSp mod modTransition delAnim modAnim">
        <pc:chgData name="夌 雨" userId="d086e8e3883354a1" providerId="LiveId" clId="{2086114C-5ABE-41F5-BC57-79A481DDCE36}" dt="2025-06-30T08:46:38.137" v="4807" actId="1076"/>
        <pc:sldMkLst>
          <pc:docMk/>
          <pc:sldMk cId="3416820068" sldId="268"/>
        </pc:sldMkLst>
        <pc:spChg chg="add mod ord">
          <ac:chgData name="夌 雨" userId="d086e8e3883354a1" providerId="LiveId" clId="{2086114C-5ABE-41F5-BC57-79A481DDCE36}" dt="2025-06-29T14:39:12.506" v="3450" actId="1076"/>
          <ac:spMkLst>
            <pc:docMk/>
            <pc:sldMk cId="3416820068" sldId="268"/>
            <ac:spMk id="3" creationId="{4467C29B-2D93-FF17-9343-53D134E905B5}"/>
          </ac:spMkLst>
        </pc:spChg>
        <pc:spChg chg="add mod">
          <ac:chgData name="夌 雨" userId="d086e8e3883354a1" providerId="LiveId" clId="{2086114C-5ABE-41F5-BC57-79A481DDCE36}" dt="2025-06-30T08:46:38.137" v="4807" actId="1076"/>
          <ac:spMkLst>
            <pc:docMk/>
            <pc:sldMk cId="3416820068" sldId="268"/>
            <ac:spMk id="4" creationId="{A86B9D50-0F90-7DA2-FE89-549301037EE9}"/>
          </ac:spMkLst>
        </pc:spChg>
        <pc:spChg chg="add mod">
          <ac:chgData name="夌 雨" userId="d086e8e3883354a1" providerId="LiveId" clId="{2086114C-5ABE-41F5-BC57-79A481DDCE36}" dt="2025-06-29T14:37:09.766" v="3438"/>
          <ac:spMkLst>
            <pc:docMk/>
            <pc:sldMk cId="3416820068" sldId="268"/>
            <ac:spMk id="6" creationId="{6718C9E4-1128-2A5E-2592-15515ED95FB3}"/>
          </ac:spMkLst>
        </pc:spChg>
        <pc:spChg chg="add mod">
          <ac:chgData name="夌 雨" userId="d086e8e3883354a1" providerId="LiveId" clId="{2086114C-5ABE-41F5-BC57-79A481DDCE36}" dt="2025-06-30T05:16:48.861" v="4802" actId="1076"/>
          <ac:spMkLst>
            <pc:docMk/>
            <pc:sldMk cId="3416820068" sldId="268"/>
            <ac:spMk id="18" creationId="{9F84F66F-EF0C-5486-BA13-6EB631B32E90}"/>
          </ac:spMkLst>
        </pc:spChg>
      </pc:sldChg>
      <pc:sldChg chg="addSp delSp modSp mod modTransition setBg addAnim delAnim modAnim">
        <pc:chgData name="夌 雨" userId="d086e8e3883354a1" providerId="LiveId" clId="{2086114C-5ABE-41F5-BC57-79A481DDCE36}" dt="2025-06-30T04:40:10.691" v="4451"/>
        <pc:sldMkLst>
          <pc:docMk/>
          <pc:sldMk cId="4047288453" sldId="269"/>
        </pc:sldMkLst>
        <pc:spChg chg="add mod">
          <ac:chgData name="夌 雨" userId="d086e8e3883354a1" providerId="LiveId" clId="{2086114C-5ABE-41F5-BC57-79A481DDCE36}" dt="2025-06-29T14:41:05.955" v="3470" actId="1076"/>
          <ac:spMkLst>
            <pc:docMk/>
            <pc:sldMk cId="4047288453" sldId="269"/>
            <ac:spMk id="2" creationId="{97FF5362-2270-9706-F279-890003E7A4DB}"/>
          </ac:spMkLst>
        </pc:spChg>
        <pc:spChg chg="add mod">
          <ac:chgData name="夌 雨" userId="d086e8e3883354a1" providerId="LiveId" clId="{2086114C-5ABE-41F5-BC57-79A481DDCE36}" dt="2025-06-29T14:41:02.804" v="3468" actId="1076"/>
          <ac:spMkLst>
            <pc:docMk/>
            <pc:sldMk cId="4047288453" sldId="269"/>
            <ac:spMk id="5" creationId="{854B2F09-D3B3-0537-5B9D-48F81BC33327}"/>
          </ac:spMkLst>
        </pc:spChg>
        <pc:spChg chg="add mod">
          <ac:chgData name="夌 雨" userId="d086e8e3883354a1" providerId="LiveId" clId="{2086114C-5ABE-41F5-BC57-79A481DDCE36}" dt="2025-06-29T14:41:04.491" v="3469" actId="1076"/>
          <ac:spMkLst>
            <pc:docMk/>
            <pc:sldMk cId="4047288453" sldId="269"/>
            <ac:spMk id="7" creationId="{E041DDFC-47C3-A5AA-42AA-8462C416215C}"/>
          </ac:spMkLst>
        </pc:spChg>
        <pc:spChg chg="add mod">
          <ac:chgData name="夌 雨" userId="d086e8e3883354a1" providerId="LiveId" clId="{2086114C-5ABE-41F5-BC57-79A481DDCE36}" dt="2025-06-29T14:52:13.652" v="3719" actId="962"/>
          <ac:spMkLst>
            <pc:docMk/>
            <pc:sldMk cId="4047288453" sldId="269"/>
            <ac:spMk id="8" creationId="{8AFCA0BE-26D0-BE67-BECE-B7C13F4C1574}"/>
          </ac:spMkLst>
        </pc:spChg>
        <pc:spChg chg="add mod">
          <ac:chgData name="夌 雨" userId="d086e8e3883354a1" providerId="LiveId" clId="{2086114C-5ABE-41F5-BC57-79A481DDCE36}" dt="2025-06-29T15:01:13.047" v="3811" actId="688"/>
          <ac:spMkLst>
            <pc:docMk/>
            <pc:sldMk cId="4047288453" sldId="269"/>
            <ac:spMk id="9" creationId="{BD037649-9988-09B4-92DF-3ACBC6C43CE8}"/>
          </ac:spMkLst>
        </pc:spChg>
        <pc:spChg chg="add del mod">
          <ac:chgData name="夌 雨" userId="d086e8e3883354a1" providerId="LiveId" clId="{2086114C-5ABE-41F5-BC57-79A481DDCE36}" dt="2025-06-30T04:37:28.948" v="4373" actId="1038"/>
          <ac:spMkLst>
            <pc:docMk/>
            <pc:sldMk cId="4047288453" sldId="269"/>
            <ac:spMk id="10" creationId="{B8C534F5-F9DB-9AA3-E5ED-4E2525A5A776}"/>
          </ac:spMkLst>
        </pc:spChg>
        <pc:spChg chg="mod">
          <ac:chgData name="夌 雨" userId="d086e8e3883354a1" providerId="LiveId" clId="{2086114C-5ABE-41F5-BC57-79A481DDCE36}" dt="2025-06-29T14:43:57.350" v="3528" actId="14100"/>
          <ac:spMkLst>
            <pc:docMk/>
            <pc:sldMk cId="4047288453" sldId="269"/>
            <ac:spMk id="12" creationId="{DF4DAB95-8E19-5BD9-E6F2-79C9DE9C724B}"/>
          </ac:spMkLst>
        </pc:spChg>
        <pc:spChg chg="mod">
          <ac:chgData name="夌 雨" userId="d086e8e3883354a1" providerId="LiveId" clId="{2086114C-5ABE-41F5-BC57-79A481DDCE36}" dt="2025-06-29T14:50:18.772" v="3714"/>
          <ac:spMkLst>
            <pc:docMk/>
            <pc:sldMk cId="4047288453" sldId="269"/>
            <ac:spMk id="13" creationId="{3213AB44-6B4D-D440-B533-7D0C29DAAC9D}"/>
          </ac:spMkLst>
        </pc:spChg>
        <pc:spChg chg="add mod">
          <ac:chgData name="夌 雨" userId="d086e8e3883354a1" providerId="LiveId" clId="{2086114C-5ABE-41F5-BC57-79A481DDCE36}" dt="2025-06-30T04:37:28.948" v="4373" actId="1038"/>
          <ac:spMkLst>
            <pc:docMk/>
            <pc:sldMk cId="4047288453" sldId="269"/>
            <ac:spMk id="15" creationId="{084BA909-AFC0-997F-1822-513172A9E2D2}"/>
          </ac:spMkLst>
        </pc:spChg>
        <pc:spChg chg="add mod">
          <ac:chgData name="夌 雨" userId="d086e8e3883354a1" providerId="LiveId" clId="{2086114C-5ABE-41F5-BC57-79A481DDCE36}" dt="2025-06-30T04:37:28.948" v="4373" actId="1038"/>
          <ac:spMkLst>
            <pc:docMk/>
            <pc:sldMk cId="4047288453" sldId="269"/>
            <ac:spMk id="16" creationId="{2347C91B-77F9-5D73-7D62-3DBED1119772}"/>
          </ac:spMkLst>
        </pc:spChg>
        <pc:grpChg chg="add mod">
          <ac:chgData name="夌 雨" userId="d086e8e3883354a1" providerId="LiveId" clId="{2086114C-5ABE-41F5-BC57-79A481DDCE36}" dt="2025-06-30T04:37:28.948" v="4373" actId="1038"/>
          <ac:grpSpMkLst>
            <pc:docMk/>
            <pc:sldMk cId="4047288453" sldId="269"/>
            <ac:grpSpMk id="11" creationId="{882EC956-B0CB-04E7-8147-B90279928CB7}"/>
          </ac:grpSpMkLst>
        </pc:grpChg>
      </pc:sldChg>
      <pc:sldChg chg="addSp delSp modSp mod delAnim modAnim">
        <pc:chgData name="夌 雨" userId="d086e8e3883354a1" providerId="LiveId" clId="{2086114C-5ABE-41F5-BC57-79A481DDCE36}" dt="2025-07-03T15:05:28.457" v="9774" actId="12788"/>
        <pc:sldMkLst>
          <pc:docMk/>
          <pc:sldMk cId="1222859258" sldId="270"/>
        </pc:sldMkLst>
        <pc:spChg chg="add mod">
          <ac:chgData name="夌 雨" userId="d086e8e3883354a1" providerId="LiveId" clId="{2086114C-5ABE-41F5-BC57-79A481DDCE36}" dt="2025-06-30T04:36:06.043" v="4184" actId="1035"/>
          <ac:spMkLst>
            <pc:docMk/>
            <pc:sldMk cId="1222859258" sldId="270"/>
            <ac:spMk id="6" creationId="{F5CFD69A-880C-B4A8-FC41-219776150269}"/>
          </ac:spMkLst>
        </pc:spChg>
        <pc:spChg chg="mod">
          <ac:chgData name="夌 雨" userId="d086e8e3883354a1" providerId="LiveId" clId="{2086114C-5ABE-41F5-BC57-79A481DDCE36}" dt="2025-07-03T15:05:28.457" v="9774" actId="12788"/>
          <ac:spMkLst>
            <pc:docMk/>
            <pc:sldMk cId="1222859258" sldId="270"/>
            <ac:spMk id="10" creationId="{9325763C-4758-F56E-FF7F-B86EE05957D9}"/>
          </ac:spMkLst>
        </pc:spChg>
        <pc:spChg chg="mod">
          <ac:chgData name="夌 雨" userId="d086e8e3883354a1" providerId="LiveId" clId="{2086114C-5ABE-41F5-BC57-79A481DDCE36}" dt="2025-06-30T04:42:29.368" v="4469" actId="14100"/>
          <ac:spMkLst>
            <pc:docMk/>
            <pc:sldMk cId="1222859258" sldId="270"/>
            <ac:spMk id="12" creationId="{24A81FE4-C290-2655-2F05-41F5A5B47C47}"/>
          </ac:spMkLst>
        </pc:spChg>
        <pc:spChg chg="mod">
          <ac:chgData name="夌 雨" userId="d086e8e3883354a1" providerId="LiveId" clId="{2086114C-5ABE-41F5-BC57-79A481DDCE36}" dt="2025-06-30T04:42:24.288" v="4468"/>
          <ac:spMkLst>
            <pc:docMk/>
            <pc:sldMk cId="1222859258" sldId="270"/>
            <ac:spMk id="13" creationId="{4B59DD75-341F-508D-AC32-DDBDF9B75D81}"/>
          </ac:spMkLst>
        </pc:spChg>
        <pc:spChg chg="mod">
          <ac:chgData name="夌 雨" userId="d086e8e3883354a1" providerId="LiveId" clId="{2086114C-5ABE-41F5-BC57-79A481DDCE36}" dt="2025-06-30T09:14:46.404" v="5327"/>
          <ac:spMkLst>
            <pc:docMk/>
            <pc:sldMk cId="1222859258" sldId="270"/>
            <ac:spMk id="14" creationId="{438B8296-21E5-D473-92CF-AF8B33ECCE3E}"/>
          </ac:spMkLst>
        </pc:spChg>
        <pc:spChg chg="mod">
          <ac:chgData name="夌 雨" userId="d086e8e3883354a1" providerId="LiveId" clId="{2086114C-5ABE-41F5-BC57-79A481DDCE36}" dt="2025-06-30T09:34:33.365" v="5507"/>
          <ac:spMkLst>
            <pc:docMk/>
            <pc:sldMk cId="1222859258" sldId="270"/>
            <ac:spMk id="15" creationId="{711DCF63-541A-115C-24E1-0CA343D10DCA}"/>
          </ac:spMkLst>
        </pc:spChg>
        <pc:spChg chg="mod">
          <ac:chgData name="夌 雨" userId="d086e8e3883354a1" providerId="LiveId" clId="{2086114C-5ABE-41F5-BC57-79A481DDCE36}" dt="2025-06-30T09:34:45.512" v="5511"/>
          <ac:spMkLst>
            <pc:docMk/>
            <pc:sldMk cId="1222859258" sldId="270"/>
            <ac:spMk id="17" creationId="{A13ED7C5-DEE6-2F86-51E6-37D81BF83D8B}"/>
          </ac:spMkLst>
        </pc:spChg>
        <pc:spChg chg="add mod">
          <ac:chgData name="夌 雨" userId="d086e8e3883354a1" providerId="LiveId" clId="{2086114C-5ABE-41F5-BC57-79A481DDCE36}" dt="2025-06-30T04:36:06.043" v="4184" actId="1035"/>
          <ac:spMkLst>
            <pc:docMk/>
            <pc:sldMk cId="1222859258" sldId="270"/>
            <ac:spMk id="19" creationId="{66CC1D7F-D641-A675-4761-EEA0C0CDAB37}"/>
          </ac:spMkLst>
        </pc:spChg>
        <pc:spChg chg="add mod">
          <ac:chgData name="夌 雨" userId="d086e8e3883354a1" providerId="LiveId" clId="{2086114C-5ABE-41F5-BC57-79A481DDCE36}" dt="2025-06-30T04:36:06.043" v="4184" actId="1035"/>
          <ac:spMkLst>
            <pc:docMk/>
            <pc:sldMk cId="1222859258" sldId="270"/>
            <ac:spMk id="20" creationId="{408F08E1-509F-3817-FCF7-E1629622207C}"/>
          </ac:spMkLst>
        </pc:spChg>
        <pc:spChg chg="add mod">
          <ac:chgData name="夌 雨" userId="d086e8e3883354a1" providerId="LiveId" clId="{2086114C-5ABE-41F5-BC57-79A481DDCE36}" dt="2025-06-30T05:10:27.424" v="4791" actId="14100"/>
          <ac:spMkLst>
            <pc:docMk/>
            <pc:sldMk cId="1222859258" sldId="270"/>
            <ac:spMk id="22" creationId="{D453B9BA-B2A0-8F36-816A-57CD7E889A42}"/>
          </ac:spMkLst>
        </pc:spChg>
        <pc:spChg chg="add mod">
          <ac:chgData name="夌 雨" userId="d086e8e3883354a1" providerId="LiveId" clId="{2086114C-5ABE-41F5-BC57-79A481DDCE36}" dt="2025-06-30T04:57:50.315" v="4720" actId="164"/>
          <ac:spMkLst>
            <pc:docMk/>
            <pc:sldMk cId="1222859258" sldId="270"/>
            <ac:spMk id="25" creationId="{8F7F6164-309C-2541-D5DF-499B44FCD0B0}"/>
          </ac:spMkLst>
        </pc:spChg>
        <pc:spChg chg="add mod">
          <ac:chgData name="夌 雨" userId="d086e8e3883354a1" providerId="LiveId" clId="{2086114C-5ABE-41F5-BC57-79A481DDCE36}" dt="2025-06-30T04:58:46.259" v="4749"/>
          <ac:spMkLst>
            <pc:docMk/>
            <pc:sldMk cId="1222859258" sldId="270"/>
            <ac:spMk id="30" creationId="{71AAB0F0-78E1-984C-2D4C-EED583143A89}"/>
          </ac:spMkLst>
        </pc:spChg>
        <pc:spChg chg="mod">
          <ac:chgData name="夌 雨" userId="d086e8e3883354a1" providerId="LiveId" clId="{2086114C-5ABE-41F5-BC57-79A481DDCE36}" dt="2025-06-30T04:58:03.950" v="4726"/>
          <ac:spMkLst>
            <pc:docMk/>
            <pc:sldMk cId="1222859258" sldId="270"/>
            <ac:spMk id="39" creationId="{4D0476EB-4F14-D3EC-4957-FCDCAA730A91}"/>
          </ac:spMkLst>
        </pc:spChg>
        <pc:spChg chg="mod">
          <ac:chgData name="夌 雨" userId="d086e8e3883354a1" providerId="LiveId" clId="{2086114C-5ABE-41F5-BC57-79A481DDCE36}" dt="2025-06-30T04:59:03.187" v="4763"/>
          <ac:spMkLst>
            <pc:docMk/>
            <pc:sldMk cId="1222859258" sldId="270"/>
            <ac:spMk id="40" creationId="{DB32A528-75F1-E4DF-56C4-963BC2386855}"/>
          </ac:spMkLst>
        </pc:spChg>
        <pc:spChg chg="mod topLvl">
          <ac:chgData name="夌 雨" userId="d086e8e3883354a1" providerId="LiveId" clId="{2086114C-5ABE-41F5-BC57-79A481DDCE36}" dt="2025-06-30T05:00:51.710" v="4786" actId="164"/>
          <ac:spMkLst>
            <pc:docMk/>
            <pc:sldMk cId="1222859258" sldId="270"/>
            <ac:spMk id="42" creationId="{4A9993B3-260F-91D4-CC7A-5A109AEBF0AD}"/>
          </ac:spMkLst>
        </pc:spChg>
        <pc:spChg chg="mod topLvl">
          <ac:chgData name="夌 雨" userId="d086e8e3883354a1" providerId="LiveId" clId="{2086114C-5ABE-41F5-BC57-79A481DDCE36}" dt="2025-06-30T05:00:51.710" v="4786" actId="164"/>
          <ac:spMkLst>
            <pc:docMk/>
            <pc:sldMk cId="1222859258" sldId="270"/>
            <ac:spMk id="43" creationId="{F8A36AB4-45CD-5000-327C-F391D9D2E22B}"/>
          </ac:spMkLst>
        </pc:spChg>
        <pc:spChg chg="add mod topLvl">
          <ac:chgData name="夌 雨" userId="d086e8e3883354a1" providerId="LiveId" clId="{2086114C-5ABE-41F5-BC57-79A481DDCE36}" dt="2025-06-30T05:00:51.710" v="4786" actId="164"/>
          <ac:spMkLst>
            <pc:docMk/>
            <pc:sldMk cId="1222859258" sldId="270"/>
            <ac:spMk id="44" creationId="{430F86DD-83C4-582A-4AA4-C788C41B5514}"/>
          </ac:spMkLst>
        </pc:spChg>
        <pc:grpChg chg="add mod">
          <ac:chgData name="夌 雨" userId="d086e8e3883354a1" providerId="LiveId" clId="{2086114C-5ABE-41F5-BC57-79A481DDCE36}" dt="2025-07-03T15:05:28.457" v="9774" actId="12788"/>
          <ac:grpSpMkLst>
            <pc:docMk/>
            <pc:sldMk cId="1222859258" sldId="270"/>
            <ac:grpSpMk id="9" creationId="{A9D71565-17D0-D29E-9CE8-D87D34FAEB8E}"/>
          </ac:grpSpMkLst>
        </pc:grpChg>
        <pc:grpChg chg="mod">
          <ac:chgData name="夌 雨" userId="d086e8e3883354a1" providerId="LiveId" clId="{2086114C-5ABE-41F5-BC57-79A481DDCE36}" dt="2025-06-30T04:42:13.861" v="4465" actId="14100"/>
          <ac:grpSpMkLst>
            <pc:docMk/>
            <pc:sldMk cId="1222859258" sldId="270"/>
            <ac:grpSpMk id="11" creationId="{A5E42CA0-FAE8-03AB-E479-096E6C1CF99C}"/>
          </ac:grpSpMkLst>
        </pc:grpChg>
        <pc:grpChg chg="add mod">
          <ac:chgData name="夌 雨" userId="d086e8e3883354a1" providerId="LiveId" clId="{2086114C-5ABE-41F5-BC57-79A481DDCE36}" dt="2025-06-30T09:12:42.980" v="5262" actId="1036"/>
          <ac:grpSpMkLst>
            <pc:docMk/>
            <pc:sldMk cId="1222859258" sldId="270"/>
            <ac:grpSpMk id="37" creationId="{CC333DC2-8C22-D318-2D0A-48ED62294946}"/>
          </ac:grpSpMkLst>
        </pc:grpChg>
        <pc:grpChg chg="add mod">
          <ac:chgData name="夌 雨" userId="d086e8e3883354a1" providerId="LiveId" clId="{2086114C-5ABE-41F5-BC57-79A481DDCE36}" dt="2025-06-30T09:12:42.980" v="5262" actId="1036"/>
          <ac:grpSpMkLst>
            <pc:docMk/>
            <pc:sldMk cId="1222859258" sldId="270"/>
            <ac:grpSpMk id="38" creationId="{516CB864-D15E-E4BD-F28E-F666E34F8207}"/>
          </ac:grpSpMkLst>
        </pc:grpChg>
        <pc:grpChg chg="add mod">
          <ac:chgData name="夌 雨" userId="d086e8e3883354a1" providerId="LiveId" clId="{2086114C-5ABE-41F5-BC57-79A481DDCE36}" dt="2025-06-30T09:12:42.980" v="5262" actId="1036"/>
          <ac:grpSpMkLst>
            <pc:docMk/>
            <pc:sldMk cId="1222859258" sldId="270"/>
            <ac:grpSpMk id="47" creationId="{53B172A9-7BBF-352E-6BB5-7AC32705F517}"/>
          </ac:grpSpMkLst>
        </pc:grpChg>
        <pc:picChg chg="add mod">
          <ac:chgData name="夌 雨" userId="d086e8e3883354a1" providerId="LiveId" clId="{2086114C-5ABE-41F5-BC57-79A481DDCE36}" dt="2025-06-30T04:36:06.043" v="4184" actId="1035"/>
          <ac:picMkLst>
            <pc:docMk/>
            <pc:sldMk cId="1222859258" sldId="270"/>
            <ac:picMk id="4" creationId="{6E98A1ED-850A-BCC4-BF7B-1711DECCF7F0}"/>
          </ac:picMkLst>
        </pc:picChg>
      </pc:sldChg>
      <pc:sldChg chg="addSp delSp modSp mod modTransition addAnim delAnim modAnim">
        <pc:chgData name="夌 雨" userId="d086e8e3883354a1" providerId="LiveId" clId="{2086114C-5ABE-41F5-BC57-79A481DDCE36}" dt="2025-07-03T15:05:40.112" v="9782" actId="1036"/>
        <pc:sldMkLst>
          <pc:docMk/>
          <pc:sldMk cId="3475777546" sldId="271"/>
        </pc:sldMkLst>
        <pc:spChg chg="add mod">
          <ac:chgData name="夌 雨" userId="d086e8e3883354a1" providerId="LiveId" clId="{2086114C-5ABE-41F5-BC57-79A481DDCE36}" dt="2025-06-30T08:51:41.274" v="4852" actId="1076"/>
          <ac:spMkLst>
            <pc:docMk/>
            <pc:sldMk cId="3475777546" sldId="271"/>
            <ac:spMk id="3" creationId="{8A2C24C0-87D6-5423-FEA2-D32485DC8FE2}"/>
          </ac:spMkLst>
        </pc:spChg>
        <pc:spChg chg="mod">
          <ac:chgData name="夌 雨" userId="d086e8e3883354a1" providerId="LiveId" clId="{2086114C-5ABE-41F5-BC57-79A481DDCE36}" dt="2025-06-30T09:04:53.078" v="5065" actId="1076"/>
          <ac:spMkLst>
            <pc:docMk/>
            <pc:sldMk cId="3475777546" sldId="271"/>
            <ac:spMk id="10" creationId="{A40C3E3B-FFCE-40BC-53B8-B9E199DDF921}"/>
          </ac:spMkLst>
        </pc:spChg>
        <pc:spChg chg="mod">
          <ac:chgData name="夌 雨" userId="d086e8e3883354a1" providerId="LiveId" clId="{2086114C-5ABE-41F5-BC57-79A481DDCE36}" dt="2025-06-30T09:10:24.159" v="5153" actId="14100"/>
          <ac:spMkLst>
            <pc:docMk/>
            <pc:sldMk cId="3475777546" sldId="271"/>
            <ac:spMk id="12" creationId="{5B33739B-CAE5-88D8-F72A-43200C796123}"/>
          </ac:spMkLst>
        </pc:spChg>
        <pc:spChg chg="mod">
          <ac:chgData name="夌 雨" userId="d086e8e3883354a1" providerId="LiveId" clId="{2086114C-5ABE-41F5-BC57-79A481DDCE36}" dt="2025-06-30T09:10:08.068" v="5151"/>
          <ac:spMkLst>
            <pc:docMk/>
            <pc:sldMk cId="3475777546" sldId="271"/>
            <ac:spMk id="13" creationId="{785C3F6A-4247-8338-0E71-95D5363CB888}"/>
          </ac:spMkLst>
        </pc:spChg>
        <pc:spChg chg="mod">
          <ac:chgData name="夌 雨" userId="d086e8e3883354a1" providerId="LiveId" clId="{2086114C-5ABE-41F5-BC57-79A481DDCE36}" dt="2025-07-01T06:51:36.763" v="5703" actId="1076"/>
          <ac:spMkLst>
            <pc:docMk/>
            <pc:sldMk cId="3475777546" sldId="271"/>
            <ac:spMk id="16" creationId="{2478F592-F349-3C58-C99C-073EFC59D3BA}"/>
          </ac:spMkLst>
        </pc:spChg>
        <pc:spChg chg="add del mod topLvl">
          <ac:chgData name="夌 雨" userId="d086e8e3883354a1" providerId="LiveId" clId="{2086114C-5ABE-41F5-BC57-79A481DDCE36}" dt="2025-06-30T08:59:44.465" v="4985" actId="207"/>
          <ac:spMkLst>
            <pc:docMk/>
            <pc:sldMk cId="3475777546" sldId="271"/>
            <ac:spMk id="26" creationId="{3B446211-32DD-D53E-6BD2-913A4F155BFC}"/>
          </ac:spMkLst>
        </pc:spChg>
        <pc:spChg chg="mod">
          <ac:chgData name="夌 雨" userId="d086e8e3883354a1" providerId="LiveId" clId="{2086114C-5ABE-41F5-BC57-79A481DDCE36}" dt="2025-06-30T09:06:33.733" v="5089"/>
          <ac:spMkLst>
            <pc:docMk/>
            <pc:sldMk cId="3475777546" sldId="271"/>
            <ac:spMk id="30" creationId="{07792955-A882-2DC2-18DE-3824488D2121}"/>
          </ac:spMkLst>
        </pc:spChg>
        <pc:spChg chg="add mod ord">
          <ac:chgData name="夌 雨" userId="d086e8e3883354a1" providerId="LiveId" clId="{2086114C-5ABE-41F5-BC57-79A481DDCE36}" dt="2025-06-30T09:10:41.503" v="5155" actId="962"/>
          <ac:spMkLst>
            <pc:docMk/>
            <pc:sldMk cId="3475777546" sldId="271"/>
            <ac:spMk id="31" creationId="{16AEFD88-6B35-DCB1-0C49-315E8205F29F}"/>
          </ac:spMkLst>
        </pc:spChg>
        <pc:spChg chg="add mod">
          <ac:chgData name="夌 雨" userId="d086e8e3883354a1" providerId="LiveId" clId="{2086114C-5ABE-41F5-BC57-79A481DDCE36}" dt="2025-06-30T08:57:29.056" v="4938" actId="164"/>
          <ac:spMkLst>
            <pc:docMk/>
            <pc:sldMk cId="3475777546" sldId="271"/>
            <ac:spMk id="34" creationId="{1FD84719-8C0F-73A7-CD8F-215E53F904B6}"/>
          </ac:spMkLst>
        </pc:spChg>
        <pc:spChg chg="add del mod topLvl">
          <ac:chgData name="夌 雨" userId="d086e8e3883354a1" providerId="LiveId" clId="{2086114C-5ABE-41F5-BC57-79A481DDCE36}" dt="2025-06-30T09:05:02.864" v="5072" actId="478"/>
          <ac:spMkLst>
            <pc:docMk/>
            <pc:sldMk cId="3475777546" sldId="271"/>
            <ac:spMk id="39" creationId="{AA326DED-ED28-2906-686A-587E988DF967}"/>
          </ac:spMkLst>
        </pc:spChg>
        <pc:spChg chg="add del mod topLvl">
          <ac:chgData name="夌 雨" userId="d086e8e3883354a1" providerId="LiveId" clId="{2086114C-5ABE-41F5-BC57-79A481DDCE36}" dt="2025-06-30T09:06:44.319" v="5095"/>
          <ac:spMkLst>
            <pc:docMk/>
            <pc:sldMk cId="3475777546" sldId="271"/>
            <ac:spMk id="40" creationId="{22CDA7FB-55B9-88A6-5E46-2F57132EB191}"/>
          </ac:spMkLst>
        </pc:spChg>
        <pc:spChg chg="mod">
          <ac:chgData name="夌 雨" userId="d086e8e3883354a1" providerId="LiveId" clId="{2086114C-5ABE-41F5-BC57-79A481DDCE36}" dt="2025-06-30T09:05:54.955" v="5076"/>
          <ac:spMkLst>
            <pc:docMk/>
            <pc:sldMk cId="3475777546" sldId="271"/>
            <ac:spMk id="43" creationId="{BF093C7A-43CF-F897-A244-574A25D8866C}"/>
          </ac:spMkLst>
        </pc:spChg>
        <pc:spChg chg="add mod">
          <ac:chgData name="夌 雨" userId="d086e8e3883354a1" providerId="LiveId" clId="{2086114C-5ABE-41F5-BC57-79A481DDCE36}" dt="2025-06-30T09:25:36.287" v="5431" actId="3626"/>
          <ac:spMkLst>
            <pc:docMk/>
            <pc:sldMk cId="3475777546" sldId="271"/>
            <ac:spMk id="49" creationId="{F7609516-AEC3-5552-9C1E-B2BA8560F5CB}"/>
          </ac:spMkLst>
        </pc:spChg>
        <pc:spChg chg="add mod">
          <ac:chgData name="夌 雨" userId="d086e8e3883354a1" providerId="LiveId" clId="{2086114C-5ABE-41F5-BC57-79A481DDCE36}" dt="2025-06-30T09:30:09.124" v="5488" actId="962"/>
          <ac:spMkLst>
            <pc:docMk/>
            <pc:sldMk cId="3475777546" sldId="271"/>
            <ac:spMk id="50" creationId="{8C8DA68B-BD41-BC2B-D914-0D382E0F4962}"/>
          </ac:spMkLst>
        </pc:spChg>
        <pc:spChg chg="mod">
          <ac:chgData name="夌 雨" userId="d086e8e3883354a1" providerId="LiveId" clId="{2086114C-5ABE-41F5-BC57-79A481DDCE36}" dt="2025-06-30T09:37:11.662" v="5525"/>
          <ac:spMkLst>
            <pc:docMk/>
            <pc:sldMk cId="3475777546" sldId="271"/>
            <ac:spMk id="57" creationId="{1B889D57-6469-F573-3B93-B25E0634BD8F}"/>
          </ac:spMkLst>
        </pc:spChg>
        <pc:spChg chg="mod">
          <ac:chgData name="夌 雨" userId="d086e8e3883354a1" providerId="LiveId" clId="{2086114C-5ABE-41F5-BC57-79A481DDCE36}" dt="2025-06-30T09:37:21.356" v="5529"/>
          <ac:spMkLst>
            <pc:docMk/>
            <pc:sldMk cId="3475777546" sldId="271"/>
            <ac:spMk id="58" creationId="{871783C7-5158-F9D4-30EF-546B734A282E}"/>
          </ac:spMkLst>
        </pc:spChg>
        <pc:spChg chg="mod">
          <ac:chgData name="夌 雨" userId="d086e8e3883354a1" providerId="LiveId" clId="{2086114C-5ABE-41F5-BC57-79A481DDCE36}" dt="2025-06-30T09:37:29.781" v="5537"/>
          <ac:spMkLst>
            <pc:docMk/>
            <pc:sldMk cId="3475777546" sldId="271"/>
            <ac:spMk id="59" creationId="{EA90AE17-C683-24E8-C344-4B715354BD75}"/>
          </ac:spMkLst>
        </pc:spChg>
        <pc:grpChg chg="mod">
          <ac:chgData name="夌 雨" userId="d086e8e3883354a1" providerId="LiveId" clId="{2086114C-5ABE-41F5-BC57-79A481DDCE36}" dt="2025-06-30T09:10:27.066" v="5154" actId="14100"/>
          <ac:grpSpMkLst>
            <pc:docMk/>
            <pc:sldMk cId="3475777546" sldId="271"/>
            <ac:grpSpMk id="11" creationId="{BFECC3A6-43D0-99DC-0B44-4F1078078D25}"/>
          </ac:grpSpMkLst>
        </pc:grpChg>
        <pc:grpChg chg="add mod">
          <ac:chgData name="夌 雨" userId="d086e8e3883354a1" providerId="LiveId" clId="{2086114C-5ABE-41F5-BC57-79A481DDCE36}" dt="2025-06-30T09:10:52.157" v="5156" actId="962"/>
          <ac:grpSpMkLst>
            <pc:docMk/>
            <pc:sldMk cId="3475777546" sldId="271"/>
            <ac:grpSpMk id="35" creationId="{2F94D1BD-4853-C4CE-3C21-DCCBBED800FE}"/>
          </ac:grpSpMkLst>
        </pc:grpChg>
        <pc:grpChg chg="mod">
          <ac:chgData name="夌 雨" userId="d086e8e3883354a1" providerId="LiveId" clId="{2086114C-5ABE-41F5-BC57-79A481DDCE36}" dt="2025-06-30T09:12:08.069" v="5224" actId="1035"/>
          <ac:grpSpMkLst>
            <pc:docMk/>
            <pc:sldMk cId="3475777546" sldId="271"/>
            <ac:grpSpMk id="37" creationId="{8C9C654B-606B-0789-E5B9-4A657DBACAA0}"/>
          </ac:grpSpMkLst>
        </pc:grpChg>
        <pc:grpChg chg="add del mod">
          <ac:chgData name="夌 雨" userId="d086e8e3883354a1" providerId="LiveId" clId="{2086114C-5ABE-41F5-BC57-79A481DDCE36}" dt="2025-06-30T09:12:08.069" v="5224" actId="1035"/>
          <ac:grpSpMkLst>
            <pc:docMk/>
            <pc:sldMk cId="3475777546" sldId="271"/>
            <ac:grpSpMk id="38" creationId="{19592AD4-850E-28A8-2B06-080DA5116F81}"/>
          </ac:grpSpMkLst>
        </pc:grpChg>
        <pc:grpChg chg="mod">
          <ac:chgData name="夌 雨" userId="d086e8e3883354a1" providerId="LiveId" clId="{2086114C-5ABE-41F5-BC57-79A481DDCE36}" dt="2025-06-30T09:12:08.069" v="5224" actId="1035"/>
          <ac:grpSpMkLst>
            <pc:docMk/>
            <pc:sldMk cId="3475777546" sldId="271"/>
            <ac:grpSpMk id="47" creationId="{A9677F22-D130-ED66-73BB-230D56162B9F}"/>
          </ac:grpSpMkLst>
        </pc:grpChg>
        <pc:grpChg chg="add mod">
          <ac:chgData name="夌 雨" userId="d086e8e3883354a1" providerId="LiveId" clId="{2086114C-5ABE-41F5-BC57-79A481DDCE36}" dt="2025-07-03T15:05:40.112" v="9782" actId="1036"/>
          <ac:grpSpMkLst>
            <pc:docMk/>
            <pc:sldMk cId="3475777546" sldId="271"/>
            <ac:grpSpMk id="56" creationId="{F3F494E3-DB35-736B-1466-8799B8CD08EC}"/>
          </ac:grpSpMkLst>
        </pc:grpChg>
        <pc:picChg chg="add mod">
          <ac:chgData name="夌 雨" userId="d086e8e3883354a1" providerId="LiveId" clId="{2086114C-5ABE-41F5-BC57-79A481DDCE36}" dt="2025-06-30T09:29:55.775" v="5487" actId="962"/>
          <ac:picMkLst>
            <pc:docMk/>
            <pc:sldMk cId="3475777546" sldId="271"/>
            <ac:picMk id="51" creationId="{02DBAD77-28CB-8321-D658-83829BA09BAE}"/>
          </ac:picMkLst>
        </pc:picChg>
      </pc:sldChg>
      <pc:sldChg chg="addSp delSp modSp mod modTransition delAnim modAnim">
        <pc:chgData name="夌 雨" userId="d086e8e3883354a1" providerId="LiveId" clId="{2086114C-5ABE-41F5-BC57-79A481DDCE36}" dt="2025-07-01T07:53:26.120" v="6777" actId="1037"/>
        <pc:sldMkLst>
          <pc:docMk/>
          <pc:sldMk cId="3056215545" sldId="272"/>
        </pc:sldMkLst>
        <pc:spChg chg="mod">
          <ac:chgData name="夌 雨" userId="d086e8e3883354a1" providerId="LiveId" clId="{2086114C-5ABE-41F5-BC57-79A481DDCE36}" dt="2025-06-30T09:17:32.452" v="5345"/>
          <ac:spMkLst>
            <pc:docMk/>
            <pc:sldMk cId="3056215545" sldId="272"/>
            <ac:spMk id="8" creationId="{51E99D4E-C223-036F-AB0A-D03BED3E6558}"/>
          </ac:spMkLst>
        </pc:spChg>
        <pc:spChg chg="mod">
          <ac:chgData name="夌 雨" userId="d086e8e3883354a1" providerId="LiveId" clId="{2086114C-5ABE-41F5-BC57-79A481DDCE36}" dt="2025-06-30T09:17:32.452" v="5345"/>
          <ac:spMkLst>
            <pc:docMk/>
            <pc:sldMk cId="3056215545" sldId="272"/>
            <ac:spMk id="18" creationId="{EB9C4264-152C-0A72-864C-0DD1EAA6D64C}"/>
          </ac:spMkLst>
        </pc:spChg>
        <pc:spChg chg="mod">
          <ac:chgData name="夌 雨" userId="d086e8e3883354a1" providerId="LiveId" clId="{2086114C-5ABE-41F5-BC57-79A481DDCE36}" dt="2025-06-30T09:17:52.183" v="5346"/>
          <ac:spMkLst>
            <pc:docMk/>
            <pc:sldMk cId="3056215545" sldId="272"/>
            <ac:spMk id="24" creationId="{8825301D-E75F-AE71-2A27-A4E066774E92}"/>
          </ac:spMkLst>
        </pc:spChg>
        <pc:spChg chg="mod">
          <ac:chgData name="夌 雨" userId="d086e8e3883354a1" providerId="LiveId" clId="{2086114C-5ABE-41F5-BC57-79A481DDCE36}" dt="2025-06-30T09:17:52.183" v="5346"/>
          <ac:spMkLst>
            <pc:docMk/>
            <pc:sldMk cId="3056215545" sldId="272"/>
            <ac:spMk id="26" creationId="{DF1B10C5-1FF1-F59B-BC54-A5A39510BA0C}"/>
          </ac:spMkLst>
        </pc:spChg>
        <pc:spChg chg="add mod">
          <ac:chgData name="夌 雨" userId="d086e8e3883354a1" providerId="LiveId" clId="{2086114C-5ABE-41F5-BC57-79A481DDCE36}" dt="2025-06-30T09:18:26.411" v="5367"/>
          <ac:spMkLst>
            <pc:docMk/>
            <pc:sldMk cId="3056215545" sldId="272"/>
            <ac:spMk id="29" creationId="{E367BCF6-9DE0-227D-29AE-CD42173E43A5}"/>
          </ac:spMkLst>
        </pc:spChg>
        <pc:spChg chg="add mod">
          <ac:chgData name="夌 雨" userId="d086e8e3883354a1" providerId="LiveId" clId="{2086114C-5ABE-41F5-BC57-79A481DDCE36}" dt="2025-07-01T07:53:26.120" v="6777" actId="1037"/>
          <ac:spMkLst>
            <pc:docMk/>
            <pc:sldMk cId="3056215545" sldId="272"/>
            <ac:spMk id="34" creationId="{434F3887-B31F-BA1E-4209-1FF49E8ED61D}"/>
          </ac:spMkLst>
        </pc:spChg>
        <pc:grpChg chg="add mod">
          <ac:chgData name="夌 雨" userId="d086e8e3883354a1" providerId="LiveId" clId="{2086114C-5ABE-41F5-BC57-79A481DDCE36}" dt="2025-06-30T09:17:32.452" v="5345"/>
          <ac:grpSpMkLst>
            <pc:docMk/>
            <pc:sldMk cId="3056215545" sldId="272"/>
            <ac:grpSpMk id="3" creationId="{44D951B9-F45B-7D95-4D72-603DB7361627}"/>
          </ac:grpSpMkLst>
        </pc:grpChg>
        <pc:grpChg chg="add mod">
          <ac:chgData name="夌 雨" userId="d086e8e3883354a1" providerId="LiveId" clId="{2086114C-5ABE-41F5-BC57-79A481DDCE36}" dt="2025-06-30T09:18:01.182" v="5365" actId="1036"/>
          <ac:grpSpMkLst>
            <pc:docMk/>
            <pc:sldMk cId="3056215545" sldId="272"/>
            <ac:grpSpMk id="23" creationId="{266151B0-3CA4-C1A0-45D0-336415C340EE}"/>
          </ac:grpSpMkLst>
        </pc:grpChg>
      </pc:sldChg>
      <pc:sldChg chg="addSp delSp modSp mod modTransition delAnim modAnim">
        <pc:chgData name="夌 雨" userId="d086e8e3883354a1" providerId="LiveId" clId="{2086114C-5ABE-41F5-BC57-79A481DDCE36}" dt="2025-07-02T07:43:38.675" v="7675"/>
        <pc:sldMkLst>
          <pc:docMk/>
          <pc:sldMk cId="1640823458" sldId="273"/>
        </pc:sldMkLst>
        <pc:spChg chg="mod">
          <ac:chgData name="夌 雨" userId="d086e8e3883354a1" providerId="LiveId" clId="{2086114C-5ABE-41F5-BC57-79A481DDCE36}" dt="2025-07-01T06:50:15.494" v="5671" actId="14100"/>
          <ac:spMkLst>
            <pc:docMk/>
            <pc:sldMk cId="1640823458" sldId="273"/>
            <ac:spMk id="3" creationId="{48FF9F6D-8100-3C36-5263-9B0974ADB67D}"/>
          </ac:spMkLst>
        </pc:spChg>
        <pc:spChg chg="mod">
          <ac:chgData name="夌 雨" userId="d086e8e3883354a1" providerId="LiveId" clId="{2086114C-5ABE-41F5-BC57-79A481DDCE36}" dt="2025-07-01T06:48:19.807" v="5572" actId="1076"/>
          <ac:spMkLst>
            <pc:docMk/>
            <pc:sldMk cId="1640823458" sldId="273"/>
            <ac:spMk id="10" creationId="{13077E81-A74A-026F-FADC-43845683CCBD}"/>
          </ac:spMkLst>
        </pc:spChg>
        <pc:spChg chg="mod">
          <ac:chgData name="夌 雨" userId="d086e8e3883354a1" providerId="LiveId" clId="{2086114C-5ABE-41F5-BC57-79A481DDCE36}" dt="2025-07-01T06:50:55.243" v="5687"/>
          <ac:spMkLst>
            <pc:docMk/>
            <pc:sldMk cId="1640823458" sldId="273"/>
            <ac:spMk id="13" creationId="{FDFFB3F4-1BA5-09E9-8FFB-2C42CAB3CA5D}"/>
          </ac:spMkLst>
        </pc:spChg>
        <pc:spChg chg="mod">
          <ac:chgData name="夌 雨" userId="d086e8e3883354a1" providerId="LiveId" clId="{2086114C-5ABE-41F5-BC57-79A481DDCE36}" dt="2025-07-01T06:52:53.578" v="5715" actId="962"/>
          <ac:spMkLst>
            <pc:docMk/>
            <pc:sldMk cId="1640823458" sldId="273"/>
            <ac:spMk id="15" creationId="{41630C84-1EFE-E55F-166A-F78C5967901C}"/>
          </ac:spMkLst>
        </pc:spChg>
        <pc:spChg chg="add mod">
          <ac:chgData name="夌 雨" userId="d086e8e3883354a1" providerId="LiveId" clId="{2086114C-5ABE-41F5-BC57-79A481DDCE36}" dt="2025-07-01T06:51:17.403" v="5701"/>
          <ac:spMkLst>
            <pc:docMk/>
            <pc:sldMk cId="1640823458" sldId="273"/>
            <ac:spMk id="17" creationId="{EF95F44E-032F-4143-B087-3F151BAA05B9}"/>
          </ac:spMkLst>
        </pc:spChg>
        <pc:spChg chg="add mod">
          <ac:chgData name="夌 雨" userId="d086e8e3883354a1" providerId="LiveId" clId="{2086114C-5ABE-41F5-BC57-79A481DDCE36}" dt="2025-07-02T07:43:38.675" v="7675"/>
          <ac:spMkLst>
            <pc:docMk/>
            <pc:sldMk cId="1640823458" sldId="273"/>
            <ac:spMk id="18" creationId="{A1DD711D-D1C8-A51A-D252-0DF3150E3E15}"/>
          </ac:spMkLst>
        </pc:spChg>
        <pc:grpChg chg="mod">
          <ac:chgData name="夌 雨" userId="d086e8e3883354a1" providerId="LiveId" clId="{2086114C-5ABE-41F5-BC57-79A481DDCE36}" dt="2025-07-01T06:48:06.747" v="5567" actId="14100"/>
          <ac:grpSpMkLst>
            <pc:docMk/>
            <pc:sldMk cId="1640823458" sldId="273"/>
            <ac:grpSpMk id="11" creationId="{0BEB6B35-8DF7-6D39-7DCD-CAFD14D91FCC}"/>
          </ac:grpSpMkLst>
        </pc:grpChg>
      </pc:sldChg>
      <pc:sldChg chg="addSp delSp modSp mod modTransition setBg addAnim delAnim modAnim">
        <pc:chgData name="夌 雨" userId="d086e8e3883354a1" providerId="LiveId" clId="{2086114C-5ABE-41F5-BC57-79A481DDCE36}" dt="2025-07-01T07:16:07.422" v="5990"/>
        <pc:sldMkLst>
          <pc:docMk/>
          <pc:sldMk cId="86256702" sldId="274"/>
        </pc:sldMkLst>
        <pc:spChg chg="add del mod">
          <ac:chgData name="夌 雨" userId="d086e8e3883354a1" providerId="LiveId" clId="{2086114C-5ABE-41F5-BC57-79A481DDCE36}" dt="2025-07-01T06:54:16.368" v="5798" actId="1037"/>
          <ac:spMkLst>
            <pc:docMk/>
            <pc:sldMk cId="86256702" sldId="274"/>
            <ac:spMk id="3" creationId="{242AC42F-47B3-F9D0-C1C4-3DB655614F04}"/>
          </ac:spMkLst>
        </pc:spChg>
        <pc:spChg chg="add del mod">
          <ac:chgData name="夌 雨" userId="d086e8e3883354a1" providerId="LiveId" clId="{2086114C-5ABE-41F5-BC57-79A481DDCE36}" dt="2025-07-01T06:54:23.264" v="5888" actId="1038"/>
          <ac:spMkLst>
            <pc:docMk/>
            <pc:sldMk cId="86256702" sldId="274"/>
            <ac:spMk id="10" creationId="{B10FA67B-91B4-93C5-FEDC-912721CD216D}"/>
          </ac:spMkLst>
        </pc:spChg>
        <pc:spChg chg="add del mod">
          <ac:chgData name="夌 雨" userId="d086e8e3883354a1" providerId="LiveId" clId="{2086114C-5ABE-41F5-BC57-79A481DDCE36}" dt="2025-07-01T06:54:16.368" v="5798" actId="1037"/>
          <ac:spMkLst>
            <pc:docMk/>
            <pc:sldMk cId="86256702" sldId="274"/>
            <ac:spMk id="15" creationId="{418C6097-7AD1-1F28-3EAA-B3E927916B10}"/>
          </ac:spMkLst>
        </pc:spChg>
        <pc:spChg chg="add del mod">
          <ac:chgData name="夌 雨" userId="d086e8e3883354a1" providerId="LiveId" clId="{2086114C-5ABE-41F5-BC57-79A481DDCE36}" dt="2025-07-01T06:54:23.264" v="5888" actId="1038"/>
          <ac:spMkLst>
            <pc:docMk/>
            <pc:sldMk cId="86256702" sldId="274"/>
            <ac:spMk id="17" creationId="{6A6A2068-A85B-07E9-D62B-97F275F69065}"/>
          </ac:spMkLst>
        </pc:spChg>
        <pc:spChg chg="add del mod">
          <ac:chgData name="夌 雨" userId="d086e8e3883354a1" providerId="LiveId" clId="{2086114C-5ABE-41F5-BC57-79A481DDCE36}" dt="2025-07-01T06:54:23.264" v="5888" actId="1038"/>
          <ac:spMkLst>
            <pc:docMk/>
            <pc:sldMk cId="86256702" sldId="274"/>
            <ac:spMk id="18" creationId="{5D02997F-305B-736A-5323-A2F9A6214A97}"/>
          </ac:spMkLst>
        </pc:spChg>
        <pc:grpChg chg="add del mod">
          <ac:chgData name="夌 雨" userId="d086e8e3883354a1" providerId="LiveId" clId="{2086114C-5ABE-41F5-BC57-79A481DDCE36}" dt="2025-07-01T06:54:23.264" v="5888" actId="1038"/>
          <ac:grpSpMkLst>
            <pc:docMk/>
            <pc:sldMk cId="86256702" sldId="274"/>
            <ac:grpSpMk id="11" creationId="{2806E245-73E6-3AC6-1D93-17D9DCE2EC37}"/>
          </ac:grpSpMkLst>
        </pc:grpChg>
      </pc:sldChg>
      <pc:sldChg chg="addSp delSp modSp mod modTransition setBg addAnim delAnim modAnim">
        <pc:chgData name="夌 雨" userId="d086e8e3883354a1" providerId="LiveId" clId="{2086114C-5ABE-41F5-BC57-79A481DDCE36}" dt="2025-07-01T07:18:16.850" v="6012"/>
        <pc:sldMkLst>
          <pc:docMk/>
          <pc:sldMk cId="1510467993" sldId="275"/>
        </pc:sldMkLst>
        <pc:picChg chg="add mod">
          <ac:chgData name="夌 雨" userId="d086e8e3883354a1" providerId="LiveId" clId="{2086114C-5ABE-41F5-BC57-79A481DDCE36}" dt="2025-07-01T07:18:12.590" v="6009"/>
          <ac:picMkLst>
            <pc:docMk/>
            <pc:sldMk cId="1510467993" sldId="275"/>
            <ac:picMk id="28" creationId="{B1C65892-76F6-7B78-B91B-CAB03A788B98}"/>
          </ac:picMkLst>
        </pc:picChg>
      </pc:sldChg>
      <pc:sldChg chg="addSp delSp modSp del mod setBg delAnim modAnim">
        <pc:chgData name="夌 雨" userId="d086e8e3883354a1" providerId="LiveId" clId="{2086114C-5ABE-41F5-BC57-79A481DDCE36}" dt="2025-07-02T07:41:18.044" v="7655" actId="47"/>
        <pc:sldMkLst>
          <pc:docMk/>
          <pc:sldMk cId="1738102944" sldId="276"/>
        </pc:sldMkLst>
        <pc:spChg chg="mod">
          <ac:chgData name="夌 雨" userId="d086e8e3883354a1" providerId="LiveId" clId="{2086114C-5ABE-41F5-BC57-79A481DDCE36}" dt="2025-07-02T07:40:54.038" v="7648" actId="1076"/>
          <ac:spMkLst>
            <pc:docMk/>
            <pc:sldMk cId="1738102944" sldId="276"/>
            <ac:spMk id="4" creationId="{F8802BEE-0216-61A5-F2A3-D0C848A6C504}"/>
          </ac:spMkLst>
        </pc:spChg>
        <pc:spChg chg="mod">
          <ac:chgData name="夌 雨" userId="d086e8e3883354a1" providerId="LiveId" clId="{2086114C-5ABE-41F5-BC57-79A481DDCE36}" dt="2025-07-02T07:40:35.456" v="7644"/>
          <ac:spMkLst>
            <pc:docMk/>
            <pc:sldMk cId="1738102944" sldId="276"/>
            <ac:spMk id="5" creationId="{98B50F53-1174-7EAB-65ED-AB84DAA29C92}"/>
          </ac:spMkLst>
        </pc:spChg>
        <pc:spChg chg="mod">
          <ac:chgData name="夌 雨" userId="d086e8e3883354a1" providerId="LiveId" clId="{2086114C-5ABE-41F5-BC57-79A481DDCE36}" dt="2025-07-02T07:40:35.456" v="7644"/>
          <ac:spMkLst>
            <pc:docMk/>
            <pc:sldMk cId="1738102944" sldId="276"/>
            <ac:spMk id="6" creationId="{D024A576-8741-42A5-AE38-0F59DE465F3E}"/>
          </ac:spMkLst>
        </pc:spChg>
        <pc:spChg chg="add del mod ord">
          <ac:chgData name="夌 雨" userId="d086e8e3883354a1" providerId="LiveId" clId="{2086114C-5ABE-41F5-BC57-79A481DDCE36}" dt="2025-07-02T07:41:10.879" v="7653" actId="478"/>
          <ac:spMkLst>
            <pc:docMk/>
            <pc:sldMk cId="1738102944" sldId="276"/>
            <ac:spMk id="7" creationId="{C9FD97E3-CD64-9D12-0813-13A973D6731E}"/>
          </ac:spMkLst>
        </pc:spChg>
        <pc:spChg chg="mod">
          <ac:chgData name="夌 雨" userId="d086e8e3883354a1" providerId="LiveId" clId="{2086114C-5ABE-41F5-BC57-79A481DDCE36}" dt="2025-07-02T07:40:35.456" v="7644"/>
          <ac:spMkLst>
            <pc:docMk/>
            <pc:sldMk cId="1738102944" sldId="276"/>
            <ac:spMk id="8" creationId="{9E1F334A-4503-99EF-DE33-4C326DE4C0ED}"/>
          </ac:spMkLst>
        </pc:spChg>
        <pc:spChg chg="mod">
          <ac:chgData name="夌 雨" userId="d086e8e3883354a1" providerId="LiveId" clId="{2086114C-5ABE-41F5-BC57-79A481DDCE36}" dt="2025-07-02T07:40:35.456" v="7644"/>
          <ac:spMkLst>
            <pc:docMk/>
            <pc:sldMk cId="1738102944" sldId="276"/>
            <ac:spMk id="9" creationId="{21E038CE-2708-7014-3F56-C5DBDF47D97A}"/>
          </ac:spMkLst>
        </pc:spChg>
        <pc:grpChg chg="add del mod">
          <ac:chgData name="夌 雨" userId="d086e8e3883354a1" providerId="LiveId" clId="{2086114C-5ABE-41F5-BC57-79A481DDCE36}" dt="2025-07-02T07:41:12.966" v="7654" actId="478"/>
          <ac:grpSpMkLst>
            <pc:docMk/>
            <pc:sldMk cId="1738102944" sldId="276"/>
            <ac:grpSpMk id="2" creationId="{AFD94BC4-2D5D-52BA-E0F4-07F31DD769AB}"/>
          </ac:grpSpMkLst>
        </pc:grpChg>
      </pc:sldChg>
      <pc:sldChg chg="addSp delSp modSp new mod setBg delAnim modAnim">
        <pc:chgData name="夌 雨" userId="d086e8e3883354a1" providerId="LiveId" clId="{2086114C-5ABE-41F5-BC57-79A481DDCE36}" dt="2025-07-03T15:06:14.991" v="9784"/>
        <pc:sldMkLst>
          <pc:docMk/>
          <pc:sldMk cId="4040592118" sldId="277"/>
        </pc:sldMkLst>
        <pc:spChg chg="mod">
          <ac:chgData name="夌 雨" userId="d086e8e3883354a1" providerId="LiveId" clId="{2086114C-5ABE-41F5-BC57-79A481DDCE36}" dt="2025-07-01T07:35:00.710" v="6275"/>
          <ac:spMkLst>
            <pc:docMk/>
            <pc:sldMk cId="4040592118" sldId="277"/>
            <ac:spMk id="5" creationId="{92A0E51D-49DA-E539-4A66-A2079DD20A1B}"/>
          </ac:spMkLst>
        </pc:spChg>
        <pc:spChg chg="mod">
          <ac:chgData name="夌 雨" userId="d086e8e3883354a1" providerId="LiveId" clId="{2086114C-5ABE-41F5-BC57-79A481DDCE36}" dt="2025-07-01T07:35:06.718" v="6282" actId="20577"/>
          <ac:spMkLst>
            <pc:docMk/>
            <pc:sldMk cId="4040592118" sldId="277"/>
            <ac:spMk id="6" creationId="{790370DB-E1E4-D294-BA2C-7532E7AD78A6}"/>
          </ac:spMkLst>
        </pc:spChg>
        <pc:spChg chg="mod">
          <ac:chgData name="夌 雨" userId="d086e8e3883354a1" providerId="LiveId" clId="{2086114C-5ABE-41F5-BC57-79A481DDCE36}" dt="2025-07-01T07:35:10.123" v="6290" actId="20577"/>
          <ac:spMkLst>
            <pc:docMk/>
            <pc:sldMk cId="4040592118" sldId="277"/>
            <ac:spMk id="7" creationId="{EAFA26E0-9DDD-B186-D076-493D86C30DED}"/>
          </ac:spMkLst>
        </pc:spChg>
        <pc:spChg chg="add mod">
          <ac:chgData name="夌 雨" userId="d086e8e3883354a1" providerId="LiveId" clId="{2086114C-5ABE-41F5-BC57-79A481DDCE36}" dt="2025-07-01T07:40:48.896" v="6435" actId="1076"/>
          <ac:spMkLst>
            <pc:docMk/>
            <pc:sldMk cId="4040592118" sldId="277"/>
            <ac:spMk id="8" creationId="{95E58A48-7930-C570-310B-285DBA500AEE}"/>
          </ac:spMkLst>
        </pc:spChg>
        <pc:spChg chg="add mod">
          <ac:chgData name="夌 雨" userId="d086e8e3883354a1" providerId="LiveId" clId="{2086114C-5ABE-41F5-BC57-79A481DDCE36}" dt="2025-07-01T07:40:48.896" v="6435" actId="1076"/>
          <ac:spMkLst>
            <pc:docMk/>
            <pc:sldMk cId="4040592118" sldId="277"/>
            <ac:spMk id="9" creationId="{D6E799BD-D024-6320-460E-2FB7DEE6FD3C}"/>
          </ac:spMkLst>
        </pc:spChg>
        <pc:spChg chg="mod">
          <ac:chgData name="夌 雨" userId="d086e8e3883354a1" providerId="LiveId" clId="{2086114C-5ABE-41F5-BC57-79A481DDCE36}" dt="2025-07-01T07:36:07.548" v="6323"/>
          <ac:spMkLst>
            <pc:docMk/>
            <pc:sldMk cId="4040592118" sldId="277"/>
            <ac:spMk id="11" creationId="{EBB6EE75-9D18-F84C-379E-1C8758B897B7}"/>
          </ac:spMkLst>
        </pc:spChg>
        <pc:spChg chg="mod">
          <ac:chgData name="夌 雨" userId="d086e8e3883354a1" providerId="LiveId" clId="{2086114C-5ABE-41F5-BC57-79A481DDCE36}" dt="2025-07-01T07:45:29.717" v="6592" actId="14100"/>
          <ac:spMkLst>
            <pc:docMk/>
            <pc:sldMk cId="4040592118" sldId="277"/>
            <ac:spMk id="12" creationId="{83094075-49E1-AC8A-69AC-757CBA70B2BB}"/>
          </ac:spMkLst>
        </pc:spChg>
        <pc:spChg chg="mod">
          <ac:chgData name="夌 雨" userId="d086e8e3883354a1" providerId="LiveId" clId="{2086114C-5ABE-41F5-BC57-79A481DDCE36}" dt="2025-07-01T07:38:31.565" v="6367" actId="14100"/>
          <ac:spMkLst>
            <pc:docMk/>
            <pc:sldMk cId="4040592118" sldId="277"/>
            <ac:spMk id="14" creationId="{E947320B-1308-2478-6F63-D7540448DABB}"/>
          </ac:spMkLst>
        </pc:spChg>
        <pc:spChg chg="mod">
          <ac:chgData name="夌 雨" userId="d086e8e3883354a1" providerId="LiveId" clId="{2086114C-5ABE-41F5-BC57-79A481DDCE36}" dt="2025-07-01T07:37:26.985" v="6352" actId="1037"/>
          <ac:spMkLst>
            <pc:docMk/>
            <pc:sldMk cId="4040592118" sldId="277"/>
            <ac:spMk id="15" creationId="{3EB2CD1C-44FD-6F34-7D92-025704BAACBC}"/>
          </ac:spMkLst>
        </pc:spChg>
        <pc:spChg chg="mod">
          <ac:chgData name="夌 雨" userId="d086e8e3883354a1" providerId="LiveId" clId="{2086114C-5ABE-41F5-BC57-79A481DDCE36}" dt="2025-07-01T07:37:08.739" v="6342" actId="208"/>
          <ac:spMkLst>
            <pc:docMk/>
            <pc:sldMk cId="4040592118" sldId="277"/>
            <ac:spMk id="17" creationId="{BB94669E-26D9-4A76-7242-58A1FA0590D4}"/>
          </ac:spMkLst>
        </pc:spChg>
        <pc:spChg chg="mod">
          <ac:chgData name="夌 雨" userId="d086e8e3883354a1" providerId="LiveId" clId="{2086114C-5ABE-41F5-BC57-79A481DDCE36}" dt="2025-07-01T07:36:56.960" v="6338"/>
          <ac:spMkLst>
            <pc:docMk/>
            <pc:sldMk cId="4040592118" sldId="277"/>
            <ac:spMk id="18" creationId="{A3CF0E0D-D8A9-8EB3-3971-D647E42C03B5}"/>
          </ac:spMkLst>
        </pc:spChg>
        <pc:spChg chg="mod">
          <ac:chgData name="夌 雨" userId="d086e8e3883354a1" providerId="LiveId" clId="{2086114C-5ABE-41F5-BC57-79A481DDCE36}" dt="2025-07-01T07:37:26.985" v="6352" actId="1037"/>
          <ac:spMkLst>
            <pc:docMk/>
            <pc:sldMk cId="4040592118" sldId="277"/>
            <ac:spMk id="19" creationId="{64FA04D5-2AD8-11FD-F92D-A5B489110609}"/>
          </ac:spMkLst>
        </pc:spChg>
        <pc:spChg chg="mod">
          <ac:chgData name="夌 雨" userId="d086e8e3883354a1" providerId="LiveId" clId="{2086114C-5ABE-41F5-BC57-79A481DDCE36}" dt="2025-07-01T07:34:52.940" v="6273"/>
          <ac:spMkLst>
            <pc:docMk/>
            <pc:sldMk cId="4040592118" sldId="277"/>
            <ac:spMk id="20" creationId="{D0370A60-DB8E-77A8-4E3C-39F6061F51C8}"/>
          </ac:spMkLst>
        </pc:spChg>
        <pc:spChg chg="mod">
          <ac:chgData name="夌 雨" userId="d086e8e3883354a1" providerId="LiveId" clId="{2086114C-5ABE-41F5-BC57-79A481DDCE36}" dt="2025-07-01T07:36:56.960" v="6338"/>
          <ac:spMkLst>
            <pc:docMk/>
            <pc:sldMk cId="4040592118" sldId="277"/>
            <ac:spMk id="22" creationId="{AAFDA4AD-1858-8144-B348-5571C06BD006}"/>
          </ac:spMkLst>
        </pc:spChg>
        <pc:spChg chg="mod topLvl">
          <ac:chgData name="夌 雨" userId="d086e8e3883354a1" providerId="LiveId" clId="{2086114C-5ABE-41F5-BC57-79A481DDCE36}" dt="2025-07-01T07:40:34.711" v="6406" actId="14100"/>
          <ac:spMkLst>
            <pc:docMk/>
            <pc:sldMk cId="4040592118" sldId="277"/>
            <ac:spMk id="24" creationId="{3811793A-6D36-4707-5EC9-01B5F56FEAEB}"/>
          </ac:spMkLst>
        </pc:spChg>
        <pc:spChg chg="mod topLvl">
          <ac:chgData name="夌 雨" userId="d086e8e3883354a1" providerId="LiveId" clId="{2086114C-5ABE-41F5-BC57-79A481DDCE36}" dt="2025-07-01T07:40:15.103" v="6402" actId="164"/>
          <ac:spMkLst>
            <pc:docMk/>
            <pc:sldMk cId="4040592118" sldId="277"/>
            <ac:spMk id="25" creationId="{06720A20-87A8-D9E2-FB45-D89B77C3F724}"/>
          </ac:spMkLst>
        </pc:spChg>
        <pc:spChg chg="mod topLvl">
          <ac:chgData name="夌 雨" userId="d086e8e3883354a1" providerId="LiveId" clId="{2086114C-5ABE-41F5-BC57-79A481DDCE36}" dt="2025-07-01T07:40:15.103" v="6402" actId="164"/>
          <ac:spMkLst>
            <pc:docMk/>
            <pc:sldMk cId="4040592118" sldId="277"/>
            <ac:spMk id="26" creationId="{6ACE7C96-A879-4B81-520C-0932AE427B4F}"/>
          </ac:spMkLst>
        </pc:spChg>
        <pc:spChg chg="mod topLvl">
          <ac:chgData name="夌 雨" userId="d086e8e3883354a1" providerId="LiveId" clId="{2086114C-5ABE-41F5-BC57-79A481DDCE36}" dt="2025-07-01T07:40:15.103" v="6402" actId="164"/>
          <ac:spMkLst>
            <pc:docMk/>
            <pc:sldMk cId="4040592118" sldId="277"/>
            <ac:spMk id="27" creationId="{48B24D1F-D366-56B2-CC46-2459852A1245}"/>
          </ac:spMkLst>
        </pc:spChg>
        <pc:spChg chg="add mod">
          <ac:chgData name="夌 雨" userId="d086e8e3883354a1" providerId="LiveId" clId="{2086114C-5ABE-41F5-BC57-79A481DDCE36}" dt="2025-07-01T07:44:34.172" v="6564" actId="20577"/>
          <ac:spMkLst>
            <pc:docMk/>
            <pc:sldMk cId="4040592118" sldId="277"/>
            <ac:spMk id="31" creationId="{775723E6-BACB-AEB4-A627-CFDCD8919820}"/>
          </ac:spMkLst>
        </pc:spChg>
        <pc:spChg chg="add mod">
          <ac:chgData name="夌 雨" userId="d086e8e3883354a1" providerId="LiveId" clId="{2086114C-5ABE-41F5-BC57-79A481DDCE36}" dt="2025-07-01T07:44:38.700" v="6574" actId="20577"/>
          <ac:spMkLst>
            <pc:docMk/>
            <pc:sldMk cId="4040592118" sldId="277"/>
            <ac:spMk id="32" creationId="{C7B478A5-0622-264F-498D-4F952B2B1946}"/>
          </ac:spMkLst>
        </pc:spChg>
        <pc:spChg chg="mod topLvl">
          <ac:chgData name="夌 雨" userId="d086e8e3883354a1" providerId="LiveId" clId="{2086114C-5ABE-41F5-BC57-79A481DDCE36}" dt="2025-07-01T07:44:59.691" v="6588" actId="164"/>
          <ac:spMkLst>
            <pc:docMk/>
            <pc:sldMk cId="4040592118" sldId="277"/>
            <ac:spMk id="35" creationId="{0B41555A-D8F5-7AE8-A923-B8AB6E85C36C}"/>
          </ac:spMkLst>
        </pc:spChg>
        <pc:spChg chg="mod topLvl">
          <ac:chgData name="夌 雨" userId="d086e8e3883354a1" providerId="LiveId" clId="{2086114C-5ABE-41F5-BC57-79A481DDCE36}" dt="2025-07-01T07:44:59.691" v="6588" actId="164"/>
          <ac:spMkLst>
            <pc:docMk/>
            <pc:sldMk cId="4040592118" sldId="277"/>
            <ac:spMk id="36" creationId="{182A1699-2718-AA58-0266-15781B5DDD17}"/>
          </ac:spMkLst>
        </pc:spChg>
        <pc:spChg chg="mod topLvl">
          <ac:chgData name="夌 雨" userId="d086e8e3883354a1" providerId="LiveId" clId="{2086114C-5ABE-41F5-BC57-79A481DDCE36}" dt="2025-07-01T07:44:59.691" v="6588" actId="164"/>
          <ac:spMkLst>
            <pc:docMk/>
            <pc:sldMk cId="4040592118" sldId="277"/>
            <ac:spMk id="37" creationId="{C27593F4-7922-8C9E-BA04-F11015239BB7}"/>
          </ac:spMkLst>
        </pc:spChg>
        <pc:spChg chg="mod topLvl">
          <ac:chgData name="夌 雨" userId="d086e8e3883354a1" providerId="LiveId" clId="{2086114C-5ABE-41F5-BC57-79A481DDCE36}" dt="2025-07-01T07:44:59.691" v="6588" actId="164"/>
          <ac:spMkLst>
            <pc:docMk/>
            <pc:sldMk cId="4040592118" sldId="277"/>
            <ac:spMk id="38" creationId="{4265D6A8-732C-F12F-CD3C-EFFB4BFCC449}"/>
          </ac:spMkLst>
        </pc:spChg>
        <pc:spChg chg="mod topLvl">
          <ac:chgData name="夌 雨" userId="d086e8e3883354a1" providerId="LiveId" clId="{2086114C-5ABE-41F5-BC57-79A481DDCE36}" dt="2025-07-01T07:44:59.691" v="6588" actId="164"/>
          <ac:spMkLst>
            <pc:docMk/>
            <pc:sldMk cId="4040592118" sldId="277"/>
            <ac:spMk id="39" creationId="{D3338296-B41F-50A8-F5FE-5D00E279081D}"/>
          </ac:spMkLst>
        </pc:spChg>
        <pc:spChg chg="mod topLvl">
          <ac:chgData name="夌 雨" userId="d086e8e3883354a1" providerId="LiveId" clId="{2086114C-5ABE-41F5-BC57-79A481DDCE36}" dt="2025-07-01T07:44:59.691" v="6588" actId="164"/>
          <ac:spMkLst>
            <pc:docMk/>
            <pc:sldMk cId="4040592118" sldId="277"/>
            <ac:spMk id="40" creationId="{1F2467BF-31D5-96AA-8D79-781E2C34C527}"/>
          </ac:spMkLst>
        </pc:spChg>
        <pc:spChg chg="add mod">
          <ac:chgData name="夌 雨" userId="d086e8e3883354a1" providerId="LiveId" clId="{2086114C-5ABE-41F5-BC57-79A481DDCE36}" dt="2025-07-01T07:44:59.691" v="6588" actId="164"/>
          <ac:spMkLst>
            <pc:docMk/>
            <pc:sldMk cId="4040592118" sldId="277"/>
            <ac:spMk id="41" creationId="{5D5E0815-1D6E-FC51-783A-3ACD0AAB0163}"/>
          </ac:spMkLst>
        </pc:spChg>
        <pc:spChg chg="add mod topLvl">
          <ac:chgData name="夌 雨" userId="d086e8e3883354a1" providerId="LiveId" clId="{2086114C-5ABE-41F5-BC57-79A481DDCE36}" dt="2025-07-01T08:02:53" v="6926" actId="14100"/>
          <ac:spMkLst>
            <pc:docMk/>
            <pc:sldMk cId="4040592118" sldId="277"/>
            <ac:spMk id="44" creationId="{D9A060EF-78EC-04DC-5B41-29D88D27BB37}"/>
          </ac:spMkLst>
        </pc:spChg>
        <pc:spChg chg="add mod topLvl">
          <ac:chgData name="夌 雨" userId="d086e8e3883354a1" providerId="LiveId" clId="{2086114C-5ABE-41F5-BC57-79A481DDCE36}" dt="2025-07-01T07:50:49.979" v="6765" actId="164"/>
          <ac:spMkLst>
            <pc:docMk/>
            <pc:sldMk cId="4040592118" sldId="277"/>
            <ac:spMk id="45" creationId="{73278A5D-6171-AD33-5EA0-68BA9C000AD9}"/>
          </ac:spMkLst>
        </pc:spChg>
        <pc:spChg chg="add mod topLvl">
          <ac:chgData name="夌 雨" userId="d086e8e3883354a1" providerId="LiveId" clId="{2086114C-5ABE-41F5-BC57-79A481DDCE36}" dt="2025-07-01T07:50:49.979" v="6765" actId="164"/>
          <ac:spMkLst>
            <pc:docMk/>
            <pc:sldMk cId="4040592118" sldId="277"/>
            <ac:spMk id="46" creationId="{A044792F-671E-8E45-01AB-E6F114902B48}"/>
          </ac:spMkLst>
        </pc:spChg>
        <pc:spChg chg="add mod topLvl">
          <ac:chgData name="夌 雨" userId="d086e8e3883354a1" providerId="LiveId" clId="{2086114C-5ABE-41F5-BC57-79A481DDCE36}" dt="2025-07-01T07:50:49.979" v="6765" actId="164"/>
          <ac:spMkLst>
            <pc:docMk/>
            <pc:sldMk cId="4040592118" sldId="277"/>
            <ac:spMk id="47" creationId="{E311D389-8D2B-B168-7826-9B794B2B4CAF}"/>
          </ac:spMkLst>
        </pc:spChg>
        <pc:spChg chg="add mod">
          <ac:chgData name="夌 雨" userId="d086e8e3883354a1" providerId="LiveId" clId="{2086114C-5ABE-41F5-BC57-79A481DDCE36}" dt="2025-07-01T08:10:08.521" v="7063" actId="14100"/>
          <ac:spMkLst>
            <pc:docMk/>
            <pc:sldMk cId="4040592118" sldId="277"/>
            <ac:spMk id="48" creationId="{C4FDA68A-A7F3-5292-D379-2AD5002D380C}"/>
          </ac:spMkLst>
        </pc:spChg>
        <pc:spChg chg="add mod">
          <ac:chgData name="夌 雨" userId="d086e8e3883354a1" providerId="LiveId" clId="{2086114C-5ABE-41F5-BC57-79A481DDCE36}" dt="2025-07-01T07:50:49.979" v="6765" actId="164"/>
          <ac:spMkLst>
            <pc:docMk/>
            <pc:sldMk cId="4040592118" sldId="277"/>
            <ac:spMk id="50" creationId="{2F303988-AAA3-D8CE-E564-A6D9DDC5FBDC}"/>
          </ac:spMkLst>
        </pc:spChg>
        <pc:spChg chg="add mod">
          <ac:chgData name="夌 雨" userId="d086e8e3883354a1" providerId="LiveId" clId="{2086114C-5ABE-41F5-BC57-79A481DDCE36}" dt="2025-07-01T08:01:48.448" v="6908" actId="1582"/>
          <ac:spMkLst>
            <pc:docMk/>
            <pc:sldMk cId="4040592118" sldId="277"/>
            <ac:spMk id="52" creationId="{BE8AADBC-FDFB-04C4-FBB6-ED75B71BBE03}"/>
          </ac:spMkLst>
        </pc:spChg>
        <pc:spChg chg="add mod">
          <ac:chgData name="夌 雨" userId="d086e8e3883354a1" providerId="LiveId" clId="{2086114C-5ABE-41F5-BC57-79A481DDCE36}" dt="2025-07-01T08:02:00.841" v="6913" actId="1038"/>
          <ac:spMkLst>
            <pc:docMk/>
            <pc:sldMk cId="4040592118" sldId="277"/>
            <ac:spMk id="53" creationId="{A3D38018-D1E5-0A29-2AF4-01129DAD9BEA}"/>
          </ac:spMkLst>
        </pc:spChg>
        <pc:spChg chg="mod">
          <ac:chgData name="夌 雨" userId="d086e8e3883354a1" providerId="LiveId" clId="{2086114C-5ABE-41F5-BC57-79A481DDCE36}" dt="2025-07-01T07:53:30.797" v="6778"/>
          <ac:spMkLst>
            <pc:docMk/>
            <pc:sldMk cId="4040592118" sldId="277"/>
            <ac:spMk id="55" creationId="{A711C09C-922D-C512-F70E-74E970E78050}"/>
          </ac:spMkLst>
        </pc:spChg>
        <pc:spChg chg="mod">
          <ac:chgData name="夌 雨" userId="d086e8e3883354a1" providerId="LiveId" clId="{2086114C-5ABE-41F5-BC57-79A481DDCE36}" dt="2025-07-01T07:53:30.797" v="6778"/>
          <ac:spMkLst>
            <pc:docMk/>
            <pc:sldMk cId="4040592118" sldId="277"/>
            <ac:spMk id="56" creationId="{008987E4-3B5B-1E42-4C21-DA3824FA717C}"/>
          </ac:spMkLst>
        </pc:spChg>
        <pc:spChg chg="add mod">
          <ac:chgData name="夌 雨" userId="d086e8e3883354a1" providerId="LiveId" clId="{2086114C-5ABE-41F5-BC57-79A481DDCE36}" dt="2025-07-01T08:08:17.247" v="7029" actId="1076"/>
          <ac:spMkLst>
            <pc:docMk/>
            <pc:sldMk cId="4040592118" sldId="277"/>
            <ac:spMk id="57" creationId="{6038F025-F48A-0765-AC31-3AECC2373A42}"/>
          </ac:spMkLst>
        </pc:spChg>
        <pc:spChg chg="add mod">
          <ac:chgData name="夌 雨" userId="d086e8e3883354a1" providerId="LiveId" clId="{2086114C-5ABE-41F5-BC57-79A481DDCE36}" dt="2025-07-01T08:01:48.448" v="6908" actId="1582"/>
          <ac:spMkLst>
            <pc:docMk/>
            <pc:sldMk cId="4040592118" sldId="277"/>
            <ac:spMk id="60" creationId="{717C2262-8C13-D6B6-8EB9-A13AD3CA1A7F}"/>
          </ac:spMkLst>
        </pc:spChg>
        <pc:spChg chg="add mod">
          <ac:chgData name="夌 雨" userId="d086e8e3883354a1" providerId="LiveId" clId="{2086114C-5ABE-41F5-BC57-79A481DDCE36}" dt="2025-07-01T08:02:01.849" v="6916" actId="1037"/>
          <ac:spMkLst>
            <pc:docMk/>
            <pc:sldMk cId="4040592118" sldId="277"/>
            <ac:spMk id="61" creationId="{E9AE64AF-D6D5-DDCF-DCC4-EAF57B42AB70}"/>
          </ac:spMkLst>
        </pc:spChg>
        <pc:spChg chg="add mod">
          <ac:chgData name="夌 雨" userId="d086e8e3883354a1" providerId="LiveId" clId="{2086114C-5ABE-41F5-BC57-79A481DDCE36}" dt="2025-07-01T08:01:48.448" v="6908" actId="1582"/>
          <ac:spMkLst>
            <pc:docMk/>
            <pc:sldMk cId="4040592118" sldId="277"/>
            <ac:spMk id="64" creationId="{EDCDF100-553A-7338-569B-2BC1E89C82E0}"/>
          </ac:spMkLst>
        </pc:spChg>
        <pc:spChg chg="add mod">
          <ac:chgData name="夌 雨" userId="d086e8e3883354a1" providerId="LiveId" clId="{2086114C-5ABE-41F5-BC57-79A481DDCE36}" dt="2025-07-01T08:02:02.880" v="6919" actId="1038"/>
          <ac:spMkLst>
            <pc:docMk/>
            <pc:sldMk cId="4040592118" sldId="277"/>
            <ac:spMk id="65" creationId="{14C3BD2B-BC67-8CF0-AF98-EB8F3238C3DA}"/>
          </ac:spMkLst>
        </pc:spChg>
        <pc:spChg chg="add mod">
          <ac:chgData name="夌 雨" userId="d086e8e3883354a1" providerId="LiveId" clId="{2086114C-5ABE-41F5-BC57-79A481DDCE36}" dt="2025-07-01T08:02:35.246" v="6925" actId="208"/>
          <ac:spMkLst>
            <pc:docMk/>
            <pc:sldMk cId="4040592118" sldId="277"/>
            <ac:spMk id="66" creationId="{F7E84868-1872-5676-9484-948028E0E837}"/>
          </ac:spMkLst>
        </pc:spChg>
        <pc:spChg chg="add mod">
          <ac:chgData name="夌 雨" userId="d086e8e3883354a1" providerId="LiveId" clId="{2086114C-5ABE-41F5-BC57-79A481DDCE36}" dt="2025-07-01T08:02:22.500" v="6924" actId="207"/>
          <ac:spMkLst>
            <pc:docMk/>
            <pc:sldMk cId="4040592118" sldId="277"/>
            <ac:spMk id="67" creationId="{D9EA12AC-C9DC-6276-D5DB-0625A005C5E7}"/>
          </ac:spMkLst>
        </pc:spChg>
        <pc:spChg chg="mod">
          <ac:chgData name="夌 雨" userId="d086e8e3883354a1" providerId="LiveId" clId="{2086114C-5ABE-41F5-BC57-79A481DDCE36}" dt="2025-07-01T08:04:55.709" v="6965" actId="207"/>
          <ac:spMkLst>
            <pc:docMk/>
            <pc:sldMk cId="4040592118" sldId="277"/>
            <ac:spMk id="76" creationId="{709A4B26-A72D-AA43-8791-AAA38A834CD2}"/>
          </ac:spMkLst>
        </pc:spChg>
        <pc:spChg chg="mod">
          <ac:chgData name="夌 雨" userId="d086e8e3883354a1" providerId="LiveId" clId="{2086114C-5ABE-41F5-BC57-79A481DDCE36}" dt="2025-07-01T08:04:49.610" v="6963" actId="207"/>
          <ac:spMkLst>
            <pc:docMk/>
            <pc:sldMk cId="4040592118" sldId="277"/>
            <ac:spMk id="77" creationId="{A93A3948-AA1F-0B07-8764-8A479A9B73E2}"/>
          </ac:spMkLst>
        </pc:spChg>
        <pc:spChg chg="mod">
          <ac:chgData name="夌 雨" userId="d086e8e3883354a1" providerId="LiveId" clId="{2086114C-5ABE-41F5-BC57-79A481DDCE36}" dt="2025-07-01T08:07:44.218" v="7023" actId="12788"/>
          <ac:spMkLst>
            <pc:docMk/>
            <pc:sldMk cId="4040592118" sldId="277"/>
            <ac:spMk id="79" creationId="{E8F22850-5185-313D-ED67-11A17D5485F8}"/>
          </ac:spMkLst>
        </pc:spChg>
        <pc:spChg chg="mod">
          <ac:chgData name="夌 雨" userId="d086e8e3883354a1" providerId="LiveId" clId="{2086114C-5ABE-41F5-BC57-79A481DDCE36}" dt="2025-07-01T08:04:43.931" v="6962"/>
          <ac:spMkLst>
            <pc:docMk/>
            <pc:sldMk cId="4040592118" sldId="277"/>
            <ac:spMk id="80" creationId="{EE23C55D-21F9-D3E8-9381-318D16D96D1F}"/>
          </ac:spMkLst>
        </pc:spChg>
        <pc:spChg chg="mod">
          <ac:chgData name="夌 雨" userId="d086e8e3883354a1" providerId="LiveId" clId="{2086114C-5ABE-41F5-BC57-79A481DDCE36}" dt="2025-07-01T08:07:44.218" v="7023" actId="12788"/>
          <ac:spMkLst>
            <pc:docMk/>
            <pc:sldMk cId="4040592118" sldId="277"/>
            <ac:spMk id="81" creationId="{858C22AC-F35C-FC6C-F232-8D0985D4EBEC}"/>
          </ac:spMkLst>
        </pc:spChg>
        <pc:spChg chg="mod">
          <ac:chgData name="夌 雨" userId="d086e8e3883354a1" providerId="LiveId" clId="{2086114C-5ABE-41F5-BC57-79A481DDCE36}" dt="2025-07-01T08:05:53.096" v="7014" actId="208"/>
          <ac:spMkLst>
            <pc:docMk/>
            <pc:sldMk cId="4040592118" sldId="277"/>
            <ac:spMk id="83" creationId="{17C5758B-DEB1-F654-C4B5-D3920EBF44A4}"/>
          </ac:spMkLst>
        </pc:spChg>
        <pc:spChg chg="mod">
          <ac:chgData name="夌 雨" userId="d086e8e3883354a1" providerId="LiveId" clId="{2086114C-5ABE-41F5-BC57-79A481DDCE36}" dt="2025-07-01T08:06:53.086" v="7017" actId="207"/>
          <ac:spMkLst>
            <pc:docMk/>
            <pc:sldMk cId="4040592118" sldId="277"/>
            <ac:spMk id="84" creationId="{FDF38021-E0CA-6AB8-96AD-2B2A3F155398}"/>
          </ac:spMkLst>
        </pc:spChg>
        <pc:spChg chg="mod">
          <ac:chgData name="夌 雨" userId="d086e8e3883354a1" providerId="LiveId" clId="{2086114C-5ABE-41F5-BC57-79A481DDCE36}" dt="2025-07-01T08:07:52.474" v="7025" actId="12788"/>
          <ac:spMkLst>
            <pc:docMk/>
            <pc:sldMk cId="4040592118" sldId="277"/>
            <ac:spMk id="86" creationId="{E7F4CB15-64C2-07B3-CAAA-BE174072C24C}"/>
          </ac:spMkLst>
        </pc:spChg>
        <pc:spChg chg="mod">
          <ac:chgData name="夌 雨" userId="d086e8e3883354a1" providerId="LiveId" clId="{2086114C-5ABE-41F5-BC57-79A481DDCE36}" dt="2025-07-01T08:06:55.261" v="7018" actId="207"/>
          <ac:spMkLst>
            <pc:docMk/>
            <pc:sldMk cId="4040592118" sldId="277"/>
            <ac:spMk id="87" creationId="{A8AD38CA-5D7D-E2EB-0740-6FB2146CC0E3}"/>
          </ac:spMkLst>
        </pc:spChg>
        <pc:spChg chg="mod">
          <ac:chgData name="夌 雨" userId="d086e8e3883354a1" providerId="LiveId" clId="{2086114C-5ABE-41F5-BC57-79A481DDCE36}" dt="2025-07-01T08:07:52.474" v="7025" actId="12788"/>
          <ac:spMkLst>
            <pc:docMk/>
            <pc:sldMk cId="4040592118" sldId="277"/>
            <ac:spMk id="88" creationId="{7D1E26D7-120C-DD4D-7D8B-A40D7A5B5B0F}"/>
          </ac:spMkLst>
        </pc:spChg>
        <pc:spChg chg="add mod">
          <ac:chgData name="夌 雨" userId="d086e8e3883354a1" providerId="LiveId" clId="{2086114C-5ABE-41F5-BC57-79A481DDCE36}" dt="2025-07-01T08:08:39.426" v="7041" actId="1076"/>
          <ac:spMkLst>
            <pc:docMk/>
            <pc:sldMk cId="4040592118" sldId="277"/>
            <ac:spMk id="89" creationId="{F937FD0C-C645-9BC9-14A9-61CC38F3421E}"/>
          </ac:spMkLst>
        </pc:spChg>
        <pc:spChg chg="add mod">
          <ac:chgData name="夌 雨" userId="d086e8e3883354a1" providerId="LiveId" clId="{2086114C-5ABE-41F5-BC57-79A481DDCE36}" dt="2025-07-01T08:09:16.885" v="7050" actId="1076"/>
          <ac:spMkLst>
            <pc:docMk/>
            <pc:sldMk cId="4040592118" sldId="277"/>
            <ac:spMk id="90" creationId="{D70199EB-01D7-5406-6596-94C54D902102}"/>
          </ac:spMkLst>
        </pc:spChg>
        <pc:spChg chg="add mod">
          <ac:chgData name="夌 雨" userId="d086e8e3883354a1" providerId="LiveId" clId="{2086114C-5ABE-41F5-BC57-79A481DDCE36}" dt="2025-07-01T08:10:14.505" v="7064" actId="1076"/>
          <ac:spMkLst>
            <pc:docMk/>
            <pc:sldMk cId="4040592118" sldId="277"/>
            <ac:spMk id="91" creationId="{4AA9F84C-438B-21F6-A989-A9603CF26499}"/>
          </ac:spMkLst>
        </pc:spChg>
        <pc:spChg chg="add mod">
          <ac:chgData name="夌 雨" userId="d086e8e3883354a1" providerId="LiveId" clId="{2086114C-5ABE-41F5-BC57-79A481DDCE36}" dt="2025-07-01T08:09:56.943" v="7061" actId="1076"/>
          <ac:spMkLst>
            <pc:docMk/>
            <pc:sldMk cId="4040592118" sldId="277"/>
            <ac:spMk id="92" creationId="{AEC38742-094E-6D8B-ACF3-1438A955CD03}"/>
          </ac:spMkLst>
        </pc:spChg>
        <pc:spChg chg="add mod">
          <ac:chgData name="夌 雨" userId="d086e8e3883354a1" providerId="LiveId" clId="{2086114C-5ABE-41F5-BC57-79A481DDCE36}" dt="2025-07-01T08:36:54.069" v="7639" actId="1076"/>
          <ac:spMkLst>
            <pc:docMk/>
            <pc:sldMk cId="4040592118" sldId="277"/>
            <ac:spMk id="93" creationId="{084C6977-90E3-98EA-52A9-D3B1BD111178}"/>
          </ac:spMkLst>
        </pc:spChg>
        <pc:spChg chg="add mod">
          <ac:chgData name="夌 雨" userId="d086e8e3883354a1" providerId="LiveId" clId="{2086114C-5ABE-41F5-BC57-79A481DDCE36}" dt="2025-07-01T08:36:50.420" v="7638" actId="1076"/>
          <ac:spMkLst>
            <pc:docMk/>
            <pc:sldMk cId="4040592118" sldId="277"/>
            <ac:spMk id="94" creationId="{EBB3BF2F-F56A-B48A-F806-B24CA9A2B7FA}"/>
          </ac:spMkLst>
        </pc:spChg>
        <pc:grpChg chg="add mod">
          <ac:chgData name="夌 雨" userId="d086e8e3883354a1" providerId="LiveId" clId="{2086114C-5ABE-41F5-BC57-79A481DDCE36}" dt="2025-07-01T07:35:18.243" v="6291" actId="962"/>
          <ac:grpSpMkLst>
            <pc:docMk/>
            <pc:sldMk cId="4040592118" sldId="277"/>
            <ac:grpSpMk id="4" creationId="{491D7F82-06D3-5733-71EC-E762B40B0AB7}"/>
          </ac:grpSpMkLst>
        </pc:grpChg>
        <pc:grpChg chg="add mod">
          <ac:chgData name="夌 雨" userId="d086e8e3883354a1" providerId="LiveId" clId="{2086114C-5ABE-41F5-BC57-79A481DDCE36}" dt="2025-07-01T08:08:08.583" v="7028" actId="1076"/>
          <ac:grpSpMkLst>
            <pc:docMk/>
            <pc:sldMk cId="4040592118" sldId="277"/>
            <ac:grpSpMk id="10" creationId="{23320455-370C-8A57-20CE-D1520395090C}"/>
          </ac:grpSpMkLst>
        </pc:grpChg>
        <pc:grpChg chg="add mod">
          <ac:chgData name="夌 雨" userId="d086e8e3883354a1" providerId="LiveId" clId="{2086114C-5ABE-41F5-BC57-79A481DDCE36}" dt="2025-07-01T07:37:17.125" v="6343" actId="962"/>
          <ac:grpSpMkLst>
            <pc:docMk/>
            <pc:sldMk cId="4040592118" sldId="277"/>
            <ac:grpSpMk id="16" creationId="{3FEAA996-D087-C023-17DE-791E3E15A3C6}"/>
          </ac:grpSpMkLst>
        </pc:grpChg>
        <pc:grpChg chg="add mod">
          <ac:chgData name="夌 雨" userId="d086e8e3883354a1" providerId="LiveId" clId="{2086114C-5ABE-41F5-BC57-79A481DDCE36}" dt="2025-07-01T07:38:17.187" v="6357" actId="14100"/>
          <ac:grpSpMkLst>
            <pc:docMk/>
            <pc:sldMk cId="4040592118" sldId="277"/>
            <ac:grpSpMk id="21" creationId="{7BBED355-78A4-48CE-81E5-DD5A908E8CDA}"/>
          </ac:grpSpMkLst>
        </pc:grpChg>
        <pc:grpChg chg="add mod">
          <ac:chgData name="夌 雨" userId="d086e8e3883354a1" providerId="LiveId" clId="{2086114C-5ABE-41F5-BC57-79A481DDCE36}" dt="2025-07-01T07:40:57.081" v="6437" actId="1076"/>
          <ac:grpSpMkLst>
            <pc:docMk/>
            <pc:sldMk cId="4040592118" sldId="277"/>
            <ac:grpSpMk id="33" creationId="{C3F8505E-7C32-8FAB-DD38-AF64F4098614}"/>
          </ac:grpSpMkLst>
        </pc:grpChg>
        <pc:grpChg chg="add mod">
          <ac:chgData name="夌 雨" userId="d086e8e3883354a1" providerId="LiveId" clId="{2086114C-5ABE-41F5-BC57-79A481DDCE36}" dt="2025-07-01T07:45:13.478" v="6589" actId="962"/>
          <ac:grpSpMkLst>
            <pc:docMk/>
            <pc:sldMk cId="4040592118" sldId="277"/>
            <ac:grpSpMk id="43" creationId="{25AD1416-ED9E-BE7E-BB54-B4B13916F55A}"/>
          </ac:grpSpMkLst>
        </pc:grpChg>
        <pc:grpChg chg="add mod">
          <ac:chgData name="夌 雨" userId="d086e8e3883354a1" providerId="LiveId" clId="{2086114C-5ABE-41F5-BC57-79A481DDCE36}" dt="2025-07-01T08:04:08.084" v="6936" actId="1076"/>
          <ac:grpSpMkLst>
            <pc:docMk/>
            <pc:sldMk cId="4040592118" sldId="277"/>
            <ac:grpSpMk id="51" creationId="{056FCF04-DEB7-4D85-5E66-FDFAB34001C7}"/>
          </ac:grpSpMkLst>
        </pc:grpChg>
        <pc:grpChg chg="add mod">
          <ac:chgData name="夌 雨" userId="d086e8e3883354a1" providerId="LiveId" clId="{2086114C-5ABE-41F5-BC57-79A481DDCE36}" dt="2025-07-01T08:08:17.247" v="7029" actId="1076"/>
          <ac:grpSpMkLst>
            <pc:docMk/>
            <pc:sldMk cId="4040592118" sldId="277"/>
            <ac:grpSpMk id="54" creationId="{EC294FFD-D529-38FA-EF26-1F5E34348EC9}"/>
          </ac:grpSpMkLst>
        </pc:grpChg>
        <pc:grpChg chg="add mod">
          <ac:chgData name="夌 雨" userId="d086e8e3883354a1" providerId="LiveId" clId="{2086114C-5ABE-41F5-BC57-79A481DDCE36}" dt="2025-07-01T08:04:21.719" v="6937" actId="1076"/>
          <ac:grpSpMkLst>
            <pc:docMk/>
            <pc:sldMk cId="4040592118" sldId="277"/>
            <ac:grpSpMk id="75" creationId="{1A67FFD2-8F03-337C-47EE-BFEF9B1E6697}"/>
          </ac:grpSpMkLst>
        </pc:grpChg>
        <pc:grpChg chg="add mod">
          <ac:chgData name="夌 雨" userId="d086e8e3883354a1" providerId="LiveId" clId="{2086114C-5ABE-41F5-BC57-79A481DDCE36}" dt="2025-07-01T08:05:25.890" v="7006" actId="1036"/>
          <ac:grpSpMkLst>
            <pc:docMk/>
            <pc:sldMk cId="4040592118" sldId="277"/>
            <ac:grpSpMk id="78" creationId="{295D1D78-F84D-A27E-C645-2E96029391F8}"/>
          </ac:grpSpMkLst>
        </pc:grpChg>
        <pc:grpChg chg="add mod">
          <ac:chgData name="夌 雨" userId="d086e8e3883354a1" providerId="LiveId" clId="{2086114C-5ABE-41F5-BC57-79A481DDCE36}" dt="2025-07-01T08:05:37.589" v="7008" actId="1076"/>
          <ac:grpSpMkLst>
            <pc:docMk/>
            <pc:sldMk cId="4040592118" sldId="277"/>
            <ac:grpSpMk id="82" creationId="{446B63E9-0E60-F445-E4FB-4CD7466A25A3}"/>
          </ac:grpSpMkLst>
        </pc:grpChg>
        <pc:grpChg chg="add mod">
          <ac:chgData name="夌 雨" userId="d086e8e3883354a1" providerId="LiveId" clId="{2086114C-5ABE-41F5-BC57-79A481DDCE36}" dt="2025-07-01T08:05:37.589" v="7008" actId="1076"/>
          <ac:grpSpMkLst>
            <pc:docMk/>
            <pc:sldMk cId="4040592118" sldId="277"/>
            <ac:grpSpMk id="85" creationId="{D67AA418-608A-F259-EDFB-43243C6BEA46}"/>
          </ac:grpSpMkLst>
        </pc:grpChg>
        <pc:picChg chg="add mod ord">
          <ac:chgData name="夌 雨" userId="d086e8e3883354a1" providerId="LiveId" clId="{2086114C-5ABE-41F5-BC57-79A481DDCE36}" dt="2025-07-01T08:08:03.432" v="7027" actId="1076"/>
          <ac:picMkLst>
            <pc:docMk/>
            <pc:sldMk cId="4040592118" sldId="277"/>
            <ac:picMk id="13" creationId="{5AC26BEA-0311-A8A2-C4F5-38C23905487D}"/>
          </ac:picMkLst>
        </pc:picChg>
      </pc:sldChg>
      <pc:sldChg chg="addSp delSp modSp add mod setBg delAnim modAnim">
        <pc:chgData name="夌 雨" userId="d086e8e3883354a1" providerId="LiveId" clId="{2086114C-5ABE-41F5-BC57-79A481DDCE36}" dt="2025-07-03T15:04:54.641" v="9772"/>
        <pc:sldMkLst>
          <pc:docMk/>
          <pc:sldMk cId="2327830793" sldId="278"/>
        </pc:sldMkLst>
        <pc:spChg chg="add mod">
          <ac:chgData name="夌 雨" userId="d086e8e3883354a1" providerId="LiveId" clId="{2086114C-5ABE-41F5-BC57-79A481DDCE36}" dt="2025-07-01T08:18:36.936" v="7251" actId="962"/>
          <ac:spMkLst>
            <pc:docMk/>
            <pc:sldMk cId="2327830793" sldId="278"/>
            <ac:spMk id="2" creationId="{7D68587D-B529-C27B-2860-2A83B2945247}"/>
          </ac:spMkLst>
        </pc:spChg>
        <pc:spChg chg="add mod">
          <ac:chgData name="夌 雨" userId="d086e8e3883354a1" providerId="LiveId" clId="{2086114C-5ABE-41F5-BC57-79A481DDCE36}" dt="2025-07-01T08:18:18.176" v="7249" actId="164"/>
          <ac:spMkLst>
            <pc:docMk/>
            <pc:sldMk cId="2327830793" sldId="278"/>
            <ac:spMk id="3" creationId="{1A1FBAE2-5BE2-4DB3-3912-BD467DA53917}"/>
          </ac:spMkLst>
        </pc:spChg>
        <pc:spChg chg="add del">
          <ac:chgData name="夌 雨" userId="d086e8e3883354a1" providerId="LiveId" clId="{2086114C-5ABE-41F5-BC57-79A481DDCE36}" dt="2025-07-02T07:40:31.422" v="7643" actId="478"/>
          <ac:spMkLst>
            <pc:docMk/>
            <pc:sldMk cId="2327830793" sldId="278"/>
            <ac:spMk id="5" creationId="{47D313C1-BEE0-0F03-0DFF-82747A9D5550}"/>
          </ac:spMkLst>
        </pc:spChg>
        <pc:spChg chg="mod">
          <ac:chgData name="夌 雨" userId="d086e8e3883354a1" providerId="LiveId" clId="{2086114C-5ABE-41F5-BC57-79A481DDCE36}" dt="2025-07-02T07:47:05.853" v="7752"/>
          <ac:spMkLst>
            <pc:docMk/>
            <pc:sldMk cId="2327830793" sldId="278"/>
            <ac:spMk id="7" creationId="{5069AE65-653F-716E-E7D6-9E03CCF8A861}"/>
          </ac:spMkLst>
        </pc:spChg>
        <pc:spChg chg="mod">
          <ac:chgData name="夌 雨" userId="d086e8e3883354a1" providerId="LiveId" clId="{2086114C-5ABE-41F5-BC57-79A481DDCE36}" dt="2025-07-02T07:47:05.853" v="7752"/>
          <ac:spMkLst>
            <pc:docMk/>
            <pc:sldMk cId="2327830793" sldId="278"/>
            <ac:spMk id="8" creationId="{DD22C7BC-E329-F042-7BC6-FC3A4DEE2F7D}"/>
          </ac:spMkLst>
        </pc:spChg>
        <pc:spChg chg="mod">
          <ac:chgData name="夌 雨" userId="d086e8e3883354a1" providerId="LiveId" clId="{2086114C-5ABE-41F5-BC57-79A481DDCE36}" dt="2025-07-02T07:50:15.398" v="7896" actId="1036"/>
          <ac:spMkLst>
            <pc:docMk/>
            <pc:sldMk cId="2327830793" sldId="278"/>
            <ac:spMk id="9" creationId="{D5B5234F-BC7B-2992-4E83-5B169EEC1FDB}"/>
          </ac:spMkLst>
        </pc:spChg>
        <pc:spChg chg="del mod">
          <ac:chgData name="夌 雨" userId="d086e8e3883354a1" providerId="LiveId" clId="{2086114C-5ABE-41F5-BC57-79A481DDCE36}" dt="2025-07-02T07:47:15.145" v="7754" actId="478"/>
          <ac:spMkLst>
            <pc:docMk/>
            <pc:sldMk cId="2327830793" sldId="278"/>
            <ac:spMk id="10" creationId="{26106E1E-CB6D-B7AC-ED5C-5DED7394D110}"/>
          </ac:spMkLst>
        </pc:spChg>
        <pc:spChg chg="mod">
          <ac:chgData name="夌 雨" userId="d086e8e3883354a1" providerId="LiveId" clId="{2086114C-5ABE-41F5-BC57-79A481DDCE36}" dt="2025-07-02T07:47:05.853" v="7752"/>
          <ac:spMkLst>
            <pc:docMk/>
            <pc:sldMk cId="2327830793" sldId="278"/>
            <ac:spMk id="11" creationId="{CC75EFE9-9283-2765-C081-B837DF608EEE}"/>
          </ac:spMkLst>
        </pc:spChg>
        <pc:spChg chg="mod topLvl">
          <ac:chgData name="夌 雨" userId="d086e8e3883354a1" providerId="LiveId" clId="{2086114C-5ABE-41F5-BC57-79A481DDCE36}" dt="2025-07-02T07:48:28.013" v="7853" actId="164"/>
          <ac:spMkLst>
            <pc:docMk/>
            <pc:sldMk cId="2327830793" sldId="278"/>
            <ac:spMk id="13" creationId="{3643CB62-15B9-4271-898D-340EA2DC5363}"/>
          </ac:spMkLst>
        </pc:spChg>
        <pc:spChg chg="mod">
          <ac:chgData name="夌 雨" userId="d086e8e3883354a1" providerId="LiveId" clId="{2086114C-5ABE-41F5-BC57-79A481DDCE36}" dt="2025-07-01T08:12:39.587" v="7178" actId="1076"/>
          <ac:spMkLst>
            <pc:docMk/>
            <pc:sldMk cId="2327830793" sldId="278"/>
            <ac:spMk id="15" creationId="{A789AC1E-94EA-923F-8906-CCD48D4EBF00}"/>
          </ac:spMkLst>
        </pc:spChg>
        <pc:spChg chg="mod topLvl">
          <ac:chgData name="夌 雨" userId="d086e8e3883354a1" providerId="LiveId" clId="{2086114C-5ABE-41F5-BC57-79A481DDCE36}" dt="2025-07-02T07:48:28.013" v="7853" actId="164"/>
          <ac:spMkLst>
            <pc:docMk/>
            <pc:sldMk cId="2327830793" sldId="278"/>
            <ac:spMk id="16" creationId="{0D369B05-B440-AB82-2E1D-0EE1DAF11A60}"/>
          </ac:spMkLst>
        </pc:spChg>
        <pc:spChg chg="mod topLvl">
          <ac:chgData name="夌 雨" userId="d086e8e3883354a1" providerId="LiveId" clId="{2086114C-5ABE-41F5-BC57-79A481DDCE36}" dt="2025-07-02T07:50:20.334" v="7906" actId="1036"/>
          <ac:spMkLst>
            <pc:docMk/>
            <pc:sldMk cId="2327830793" sldId="278"/>
            <ac:spMk id="17" creationId="{A76B55EF-8B11-283E-EB28-5A22F34B6618}"/>
          </ac:spMkLst>
        </pc:spChg>
        <pc:spChg chg="mod topLvl">
          <ac:chgData name="夌 雨" userId="d086e8e3883354a1" providerId="LiveId" clId="{2086114C-5ABE-41F5-BC57-79A481DDCE36}" dt="2025-07-02T07:48:28.013" v="7853" actId="164"/>
          <ac:spMkLst>
            <pc:docMk/>
            <pc:sldMk cId="2327830793" sldId="278"/>
            <ac:spMk id="18" creationId="{0EE9586D-3AFF-9FDA-4562-4849E3585CFF}"/>
          </ac:spMkLst>
        </pc:spChg>
        <pc:spChg chg="mod">
          <ac:chgData name="夌 雨" userId="d086e8e3883354a1" providerId="LiveId" clId="{2086114C-5ABE-41F5-BC57-79A481DDCE36}" dt="2025-07-01T08:12:39.587" v="7178" actId="1076"/>
          <ac:spMkLst>
            <pc:docMk/>
            <pc:sldMk cId="2327830793" sldId="278"/>
            <ac:spMk id="19" creationId="{F68C6556-28D9-3F77-4801-6BB60C4420E7}"/>
          </ac:spMkLst>
        </pc:spChg>
        <pc:spChg chg="add mod">
          <ac:chgData name="夌 雨" userId="d086e8e3883354a1" providerId="LiveId" clId="{2086114C-5ABE-41F5-BC57-79A481DDCE36}" dt="2025-07-02T07:48:28.013" v="7853" actId="164"/>
          <ac:spMkLst>
            <pc:docMk/>
            <pc:sldMk cId="2327830793" sldId="278"/>
            <ac:spMk id="20" creationId="{DA831DDD-447C-6E03-B0B1-30B6902D712C}"/>
          </ac:spMkLst>
        </pc:spChg>
        <pc:spChg chg="mod">
          <ac:chgData name="夌 雨" userId="d086e8e3883354a1" providerId="LiveId" clId="{2086114C-5ABE-41F5-BC57-79A481DDCE36}" dt="2025-07-01T08:12:22.344" v="7176" actId="1076"/>
          <ac:spMkLst>
            <pc:docMk/>
            <pc:sldMk cId="2327830793" sldId="278"/>
            <ac:spMk id="24" creationId="{F06B88C5-63A0-CA76-786A-0ECE31FACDDF}"/>
          </ac:spMkLst>
        </pc:spChg>
        <pc:spChg chg="mod">
          <ac:chgData name="夌 雨" userId="d086e8e3883354a1" providerId="LiveId" clId="{2086114C-5ABE-41F5-BC57-79A481DDCE36}" dt="2025-07-01T08:12:31.162" v="7177" actId="1076"/>
          <ac:spMkLst>
            <pc:docMk/>
            <pc:sldMk cId="2327830793" sldId="278"/>
            <ac:spMk id="25" creationId="{68CF4A07-7056-C260-C6ED-0E35418F048E}"/>
          </ac:spMkLst>
        </pc:spChg>
        <pc:spChg chg="mod">
          <ac:chgData name="夌 雨" userId="d086e8e3883354a1" providerId="LiveId" clId="{2086114C-5ABE-41F5-BC57-79A481DDCE36}" dt="2025-07-01T08:12:31.162" v="7177" actId="1076"/>
          <ac:spMkLst>
            <pc:docMk/>
            <pc:sldMk cId="2327830793" sldId="278"/>
            <ac:spMk id="26" creationId="{F2807217-DAF4-97C7-ECAA-BE5B30C38483}"/>
          </ac:spMkLst>
        </pc:spChg>
        <pc:spChg chg="mod">
          <ac:chgData name="夌 雨" userId="d086e8e3883354a1" providerId="LiveId" clId="{2086114C-5ABE-41F5-BC57-79A481DDCE36}" dt="2025-07-01T08:12:17.809" v="7174" actId="1076"/>
          <ac:spMkLst>
            <pc:docMk/>
            <pc:sldMk cId="2327830793" sldId="278"/>
            <ac:spMk id="36" creationId="{7A9C7BED-C4E3-E711-C9A0-1439D8EDCE89}"/>
          </ac:spMkLst>
        </pc:spChg>
        <pc:spChg chg="mod">
          <ac:chgData name="夌 雨" userId="d086e8e3883354a1" providerId="LiveId" clId="{2086114C-5ABE-41F5-BC57-79A481DDCE36}" dt="2025-07-01T08:12:17.809" v="7174" actId="1076"/>
          <ac:spMkLst>
            <pc:docMk/>
            <pc:sldMk cId="2327830793" sldId="278"/>
            <ac:spMk id="37" creationId="{ECF2B5AC-7404-9742-C849-1120006A877A}"/>
          </ac:spMkLst>
        </pc:spChg>
        <pc:spChg chg="mod topLvl">
          <ac:chgData name="夌 雨" userId="d086e8e3883354a1" providerId="LiveId" clId="{2086114C-5ABE-41F5-BC57-79A481DDCE36}" dt="2025-07-01T08:24:40.590" v="7359" actId="164"/>
          <ac:spMkLst>
            <pc:docMk/>
            <pc:sldMk cId="2327830793" sldId="278"/>
            <ac:spMk id="49" creationId="{FF8678EB-8E74-9029-548E-5C7751201B27}"/>
          </ac:spMkLst>
        </pc:spChg>
        <pc:spChg chg="mod topLvl">
          <ac:chgData name="夌 雨" userId="d086e8e3883354a1" providerId="LiveId" clId="{2086114C-5ABE-41F5-BC57-79A481DDCE36}" dt="2025-07-02T07:46:39.749" v="7748" actId="1036"/>
          <ac:spMkLst>
            <pc:docMk/>
            <pc:sldMk cId="2327830793" sldId="278"/>
            <ac:spMk id="58" creationId="{DD228CD7-C31C-BA80-D0AC-A87321D11ED8}"/>
          </ac:spMkLst>
        </pc:spChg>
        <pc:spChg chg="mod topLvl">
          <ac:chgData name="夌 雨" userId="d086e8e3883354a1" providerId="LiveId" clId="{2086114C-5ABE-41F5-BC57-79A481DDCE36}" dt="2025-07-02T07:50:17.381" v="7901" actId="1036"/>
          <ac:spMkLst>
            <pc:docMk/>
            <pc:sldMk cId="2327830793" sldId="278"/>
            <ac:spMk id="59" creationId="{ABB0779F-60BD-7B77-6D18-DE8BC59EFBC7}"/>
          </ac:spMkLst>
        </pc:spChg>
        <pc:spChg chg="mod topLvl">
          <ac:chgData name="夌 雨" userId="d086e8e3883354a1" providerId="LiveId" clId="{2086114C-5ABE-41F5-BC57-79A481DDCE36}" dt="2025-07-02T07:47:21.231" v="7766" actId="1036"/>
          <ac:spMkLst>
            <pc:docMk/>
            <pc:sldMk cId="2327830793" sldId="278"/>
            <ac:spMk id="62" creationId="{212F0E73-87CA-EB9A-3D63-0F21F27953ED}"/>
          </ac:spMkLst>
        </pc:spChg>
        <pc:spChg chg="add mod">
          <ac:chgData name="夌 雨" userId="d086e8e3883354a1" providerId="LiveId" clId="{2086114C-5ABE-41F5-BC57-79A481DDCE36}" dt="2025-07-02T07:45:43.786" v="7731" actId="404"/>
          <ac:spMkLst>
            <pc:docMk/>
            <pc:sldMk cId="2327830793" sldId="278"/>
            <ac:spMk id="68" creationId="{7273505B-F0BA-0AC0-C938-F3185F78BD90}"/>
          </ac:spMkLst>
        </pc:spChg>
        <pc:spChg chg="add del mod">
          <ac:chgData name="夌 雨" userId="d086e8e3883354a1" providerId="LiveId" clId="{2086114C-5ABE-41F5-BC57-79A481DDCE36}" dt="2025-07-02T07:46:54.768" v="7749" actId="478"/>
          <ac:spMkLst>
            <pc:docMk/>
            <pc:sldMk cId="2327830793" sldId="278"/>
            <ac:spMk id="69" creationId="{0E2F6290-F8A2-BAC8-B539-ED6ACED8C358}"/>
          </ac:spMkLst>
        </pc:spChg>
        <pc:spChg chg="mod">
          <ac:chgData name="夌 雨" userId="d086e8e3883354a1" providerId="LiveId" clId="{2086114C-5ABE-41F5-BC57-79A481DDCE36}" dt="2025-07-02T07:45:36.128" v="7729" actId="404"/>
          <ac:spMkLst>
            <pc:docMk/>
            <pc:sldMk cId="2327830793" sldId="278"/>
            <ac:spMk id="73" creationId="{49998383-FDF5-FF29-7AA9-BAF90BA2BFD5}"/>
          </ac:spMkLst>
        </pc:spChg>
        <pc:spChg chg="mod">
          <ac:chgData name="夌 雨" userId="d086e8e3883354a1" providerId="LiveId" clId="{2086114C-5ABE-41F5-BC57-79A481DDCE36}" dt="2025-07-02T07:45:36.128" v="7729" actId="404"/>
          <ac:spMkLst>
            <pc:docMk/>
            <pc:sldMk cId="2327830793" sldId="278"/>
            <ac:spMk id="74" creationId="{99246891-7388-6783-9A84-F56177245474}"/>
          </ac:spMkLst>
        </pc:spChg>
        <pc:spChg chg="mod">
          <ac:chgData name="夌 雨" userId="d086e8e3883354a1" providerId="LiveId" clId="{2086114C-5ABE-41F5-BC57-79A481DDCE36}" dt="2025-07-02T07:45:47.241" v="7732" actId="404"/>
          <ac:spMkLst>
            <pc:docMk/>
            <pc:sldMk cId="2327830793" sldId="278"/>
            <ac:spMk id="94" creationId="{64A5B310-7EBE-B2FE-C7F0-CDE6E8081506}"/>
          </ac:spMkLst>
        </pc:spChg>
        <pc:spChg chg="del mod">
          <ac:chgData name="夌 雨" userId="d086e8e3883354a1" providerId="LiveId" clId="{2086114C-5ABE-41F5-BC57-79A481DDCE36}" dt="2025-07-02T07:46:30.749" v="7741" actId="478"/>
          <ac:spMkLst>
            <pc:docMk/>
            <pc:sldMk cId="2327830793" sldId="278"/>
            <ac:spMk id="97" creationId="{5B30D8FC-FB4E-8C3E-FB0B-ADFF9B1B6601}"/>
          </ac:spMkLst>
        </pc:spChg>
        <pc:spChg chg="mod">
          <ac:chgData name="夌 雨" userId="d086e8e3883354a1" providerId="LiveId" clId="{2086114C-5ABE-41F5-BC57-79A481DDCE36}" dt="2025-07-02T07:45:38.803" v="7730" actId="404"/>
          <ac:spMkLst>
            <pc:docMk/>
            <pc:sldMk cId="2327830793" sldId="278"/>
            <ac:spMk id="98" creationId="{AE9CFD98-3900-E2E7-5D8D-E435BDB7C9A9}"/>
          </ac:spMkLst>
        </pc:spChg>
        <pc:spChg chg="mod">
          <ac:chgData name="夌 雨" userId="d086e8e3883354a1" providerId="LiveId" clId="{2086114C-5ABE-41F5-BC57-79A481DDCE36}" dt="2025-07-02T07:45:38.803" v="7730" actId="404"/>
          <ac:spMkLst>
            <pc:docMk/>
            <pc:sldMk cId="2327830793" sldId="278"/>
            <ac:spMk id="99" creationId="{1057D42D-BD90-5668-B53A-43DE4561BF07}"/>
          </ac:spMkLst>
        </pc:spChg>
        <pc:spChg chg="mod">
          <ac:chgData name="夌 雨" userId="d086e8e3883354a1" providerId="LiveId" clId="{2086114C-5ABE-41F5-BC57-79A481DDCE36}" dt="2025-07-02T07:45:38.803" v="7730" actId="404"/>
          <ac:spMkLst>
            <pc:docMk/>
            <pc:sldMk cId="2327830793" sldId="278"/>
            <ac:spMk id="100" creationId="{7F2CFB50-1AC5-6251-8A59-308FA12986D8}"/>
          </ac:spMkLst>
        </pc:spChg>
        <pc:spChg chg="mod">
          <ac:chgData name="夌 雨" userId="d086e8e3883354a1" providerId="LiveId" clId="{2086114C-5ABE-41F5-BC57-79A481DDCE36}" dt="2025-07-02T07:45:38.803" v="7730" actId="404"/>
          <ac:spMkLst>
            <pc:docMk/>
            <pc:sldMk cId="2327830793" sldId="278"/>
            <ac:spMk id="101" creationId="{48F6A0AC-AFE8-2A6B-BDCB-AD750AE92685}"/>
          </ac:spMkLst>
        </pc:spChg>
        <pc:spChg chg="add del mod">
          <ac:chgData name="夌 雨" userId="d086e8e3883354a1" providerId="LiveId" clId="{2086114C-5ABE-41F5-BC57-79A481DDCE36}" dt="2025-07-02T07:46:21.829" v="7739" actId="478"/>
          <ac:spMkLst>
            <pc:docMk/>
            <pc:sldMk cId="2327830793" sldId="278"/>
            <ac:spMk id="102" creationId="{5A0917AD-468B-6425-4DA1-94029EBCDCF8}"/>
          </ac:spMkLst>
        </pc:spChg>
        <pc:spChg chg="mod">
          <ac:chgData name="夌 雨" userId="d086e8e3883354a1" providerId="LiveId" clId="{2086114C-5ABE-41F5-BC57-79A481DDCE36}" dt="2025-07-01T08:31:50.955" v="7567"/>
          <ac:spMkLst>
            <pc:docMk/>
            <pc:sldMk cId="2327830793" sldId="278"/>
            <ac:spMk id="107" creationId="{44FEAA1E-755D-0EA4-9821-4982FF8AF50E}"/>
          </ac:spMkLst>
        </pc:spChg>
        <pc:spChg chg="mod">
          <ac:chgData name="夌 雨" userId="d086e8e3883354a1" providerId="LiveId" clId="{2086114C-5ABE-41F5-BC57-79A481DDCE36}" dt="2025-07-01T08:32:11.921" v="7570" actId="207"/>
          <ac:spMkLst>
            <pc:docMk/>
            <pc:sldMk cId="2327830793" sldId="278"/>
            <ac:spMk id="108" creationId="{FC615BE5-16B6-ADB1-AAF5-11BD965EF92D}"/>
          </ac:spMkLst>
        </pc:spChg>
        <pc:spChg chg="mod">
          <ac:chgData name="夌 雨" userId="d086e8e3883354a1" providerId="LiveId" clId="{2086114C-5ABE-41F5-BC57-79A481DDCE36}" dt="2025-07-01T08:32:22.461" v="7572"/>
          <ac:spMkLst>
            <pc:docMk/>
            <pc:sldMk cId="2327830793" sldId="278"/>
            <ac:spMk id="113" creationId="{98F293D1-1F63-8E24-3F63-D208C5DC9B6C}"/>
          </ac:spMkLst>
        </pc:spChg>
        <pc:spChg chg="mod">
          <ac:chgData name="夌 雨" userId="d086e8e3883354a1" providerId="LiveId" clId="{2086114C-5ABE-41F5-BC57-79A481DDCE36}" dt="2025-07-01T08:32:22.461" v="7572"/>
          <ac:spMkLst>
            <pc:docMk/>
            <pc:sldMk cId="2327830793" sldId="278"/>
            <ac:spMk id="114" creationId="{E5182A7F-133F-6BD0-191D-338F2AE61E74}"/>
          </ac:spMkLst>
        </pc:spChg>
        <pc:spChg chg="mod">
          <ac:chgData name="夌 雨" userId="d086e8e3883354a1" providerId="LiveId" clId="{2086114C-5ABE-41F5-BC57-79A481DDCE36}" dt="2025-07-01T08:32:58.501" v="7575"/>
          <ac:spMkLst>
            <pc:docMk/>
            <pc:sldMk cId="2327830793" sldId="278"/>
            <ac:spMk id="117" creationId="{5849BF96-6E8B-BFB6-789C-55549FC3C32F}"/>
          </ac:spMkLst>
        </pc:spChg>
        <pc:spChg chg="mod">
          <ac:chgData name="夌 雨" userId="d086e8e3883354a1" providerId="LiveId" clId="{2086114C-5ABE-41F5-BC57-79A481DDCE36}" dt="2025-07-01T08:33:29.233" v="7585" actId="207"/>
          <ac:spMkLst>
            <pc:docMk/>
            <pc:sldMk cId="2327830793" sldId="278"/>
            <ac:spMk id="118" creationId="{E32073D2-08E4-98E5-A5EC-4D681EA769DC}"/>
          </ac:spMkLst>
        </pc:spChg>
        <pc:spChg chg="mod">
          <ac:chgData name="夌 雨" userId="d086e8e3883354a1" providerId="LiveId" clId="{2086114C-5ABE-41F5-BC57-79A481DDCE36}" dt="2025-07-01T08:33:50.795" v="7587"/>
          <ac:spMkLst>
            <pc:docMk/>
            <pc:sldMk cId="2327830793" sldId="278"/>
            <ac:spMk id="120" creationId="{E394C910-20AE-7A7C-C6E8-2FB639493316}"/>
          </ac:spMkLst>
        </pc:spChg>
        <pc:spChg chg="mod">
          <ac:chgData name="夌 雨" userId="d086e8e3883354a1" providerId="LiveId" clId="{2086114C-5ABE-41F5-BC57-79A481DDCE36}" dt="2025-07-01T08:33:57.481" v="7588" actId="207"/>
          <ac:spMkLst>
            <pc:docMk/>
            <pc:sldMk cId="2327830793" sldId="278"/>
            <ac:spMk id="121" creationId="{D80050CA-E246-6B27-C6CE-76539757EA2A}"/>
          </ac:spMkLst>
        </pc:spChg>
        <pc:spChg chg="mod">
          <ac:chgData name="夌 雨" userId="d086e8e3883354a1" providerId="LiveId" clId="{2086114C-5ABE-41F5-BC57-79A481DDCE36}" dt="2025-07-01T08:33:50.795" v="7587"/>
          <ac:spMkLst>
            <pc:docMk/>
            <pc:sldMk cId="2327830793" sldId="278"/>
            <ac:spMk id="123" creationId="{B15040B4-7C76-3FFD-48BF-BDE64DBB9013}"/>
          </ac:spMkLst>
        </pc:spChg>
        <pc:spChg chg="mod">
          <ac:chgData name="夌 雨" userId="d086e8e3883354a1" providerId="LiveId" clId="{2086114C-5ABE-41F5-BC57-79A481DDCE36}" dt="2025-07-01T08:34:56.101" v="7599" actId="20577"/>
          <ac:spMkLst>
            <pc:docMk/>
            <pc:sldMk cId="2327830793" sldId="278"/>
            <ac:spMk id="127" creationId="{29B1413A-72F5-AFE1-FFB2-3F104B966D75}"/>
          </ac:spMkLst>
        </pc:spChg>
        <pc:spChg chg="mod">
          <ac:chgData name="夌 雨" userId="d086e8e3883354a1" providerId="LiveId" clId="{2086114C-5ABE-41F5-BC57-79A481DDCE36}" dt="2025-07-01T08:35:32.712" v="7614" actId="207"/>
          <ac:spMkLst>
            <pc:docMk/>
            <pc:sldMk cId="2327830793" sldId="278"/>
            <ac:spMk id="128" creationId="{299E780D-AE34-6415-6184-9CF32DBEA7F3}"/>
          </ac:spMkLst>
        </pc:spChg>
        <pc:grpChg chg="add mod">
          <ac:chgData name="夌 雨" userId="d086e8e3883354a1" providerId="LiveId" clId="{2086114C-5ABE-41F5-BC57-79A481DDCE36}" dt="2025-07-02T07:48:59.513" v="7855" actId="962"/>
          <ac:grpSpMkLst>
            <pc:docMk/>
            <pc:sldMk cId="2327830793" sldId="278"/>
            <ac:grpSpMk id="6" creationId="{06D8E634-C67D-27FD-E237-52E208F7259C}"/>
          </ac:grpSpMkLst>
        </pc:grpChg>
        <pc:grpChg chg="add del mod">
          <ac:chgData name="夌 雨" userId="d086e8e3883354a1" providerId="LiveId" clId="{2086114C-5ABE-41F5-BC57-79A481DDCE36}" dt="2025-07-02T07:48:25.912" v="7852" actId="165"/>
          <ac:grpSpMkLst>
            <pc:docMk/>
            <pc:sldMk cId="2327830793" sldId="278"/>
            <ac:grpSpMk id="12" creationId="{0D334FAA-5EB0-0E45-C005-0E457F0150E6}"/>
          </ac:grpSpMkLst>
        </pc:grpChg>
        <pc:grpChg chg="mod">
          <ac:chgData name="夌 雨" userId="d086e8e3883354a1" providerId="LiveId" clId="{2086114C-5ABE-41F5-BC57-79A481DDCE36}" dt="2025-07-01T08:13:12.874" v="7181" actId="962"/>
          <ac:grpSpMkLst>
            <pc:docMk/>
            <pc:sldMk cId="2327830793" sldId="278"/>
            <ac:grpSpMk id="21" creationId="{CA55B8D6-C3B3-B303-E029-2C41065702B9}"/>
          </ac:grpSpMkLst>
        </pc:grpChg>
        <pc:grpChg chg="add mod">
          <ac:chgData name="夌 雨" userId="d086e8e3883354a1" providerId="LiveId" clId="{2086114C-5ABE-41F5-BC57-79A481DDCE36}" dt="2025-07-02T07:48:53.416" v="7854" actId="962"/>
          <ac:grpSpMkLst>
            <pc:docMk/>
            <pc:sldMk cId="2327830793" sldId="278"/>
            <ac:grpSpMk id="22" creationId="{96571157-F24E-B672-A988-FBA294522F7F}"/>
          </ac:grpSpMkLst>
        </pc:grpChg>
        <pc:grpChg chg="add mod">
          <ac:chgData name="夌 雨" userId="d086e8e3883354a1" providerId="LiveId" clId="{2086114C-5ABE-41F5-BC57-79A481DDCE36}" dt="2025-07-01T08:18:27.574" v="7250" actId="962"/>
          <ac:grpSpMkLst>
            <pc:docMk/>
            <pc:sldMk cId="2327830793" sldId="278"/>
            <ac:grpSpMk id="29" creationId="{A52A7FDC-83C6-7F01-C367-517D621912C3}"/>
          </ac:grpSpMkLst>
        </pc:grpChg>
        <pc:grpChg chg="mod">
          <ac:chgData name="夌 雨" userId="d086e8e3883354a1" providerId="LiveId" clId="{2086114C-5ABE-41F5-BC57-79A481DDCE36}" dt="2025-07-01T08:13:06.754" v="7180" actId="962"/>
          <ac:grpSpMkLst>
            <pc:docMk/>
            <pc:sldMk cId="2327830793" sldId="278"/>
            <ac:grpSpMk id="33" creationId="{C7271355-74B0-A4B7-3ECF-55447E61709A}"/>
          </ac:grpSpMkLst>
        </pc:grpChg>
        <pc:grpChg chg="mod">
          <ac:chgData name="夌 雨" userId="d086e8e3883354a1" providerId="LiveId" clId="{2086114C-5ABE-41F5-BC57-79A481DDCE36}" dt="2025-07-01T08:13:04.514" v="7179" actId="962"/>
          <ac:grpSpMkLst>
            <pc:docMk/>
            <pc:sldMk cId="2327830793" sldId="278"/>
            <ac:grpSpMk id="43" creationId="{365DDB31-6125-B23F-01B2-E8D2954FE959}"/>
          </ac:grpSpMkLst>
        </pc:grpChg>
        <pc:grpChg chg="add mod">
          <ac:chgData name="夌 雨" userId="d086e8e3883354a1" providerId="LiveId" clId="{2086114C-5ABE-41F5-BC57-79A481DDCE36}" dt="2025-07-02T07:47:03.072" v="7751" actId="14100"/>
          <ac:grpSpMkLst>
            <pc:docMk/>
            <pc:sldMk cId="2327830793" sldId="278"/>
            <ac:grpSpMk id="70" creationId="{CD6626E4-A095-1D6A-F3F2-0106CBD8A686}"/>
          </ac:grpSpMkLst>
        </pc:grpChg>
        <pc:grpChg chg="add del mod">
          <ac:chgData name="夌 雨" userId="d086e8e3883354a1" providerId="LiveId" clId="{2086114C-5ABE-41F5-BC57-79A481DDCE36}" dt="2025-07-02T07:46:33.316" v="7743" actId="478"/>
          <ac:grpSpMkLst>
            <pc:docMk/>
            <pc:sldMk cId="2327830793" sldId="278"/>
            <ac:grpSpMk id="71" creationId="{877188E4-F78F-BB60-FAC3-2B091C956E03}"/>
          </ac:grpSpMkLst>
        </pc:grpChg>
        <pc:grpChg chg="add del mod">
          <ac:chgData name="夌 雨" userId="d086e8e3883354a1" providerId="LiveId" clId="{2086114C-5ABE-41F5-BC57-79A481DDCE36}" dt="2025-07-02T07:46:32.508" v="7742" actId="478"/>
          <ac:grpSpMkLst>
            <pc:docMk/>
            <pc:sldMk cId="2327830793" sldId="278"/>
            <ac:grpSpMk id="96" creationId="{FD79F554-2E43-E1CA-9193-B64BAFDB38DA}"/>
          </ac:grpSpMkLst>
        </pc:grpChg>
        <pc:grpChg chg="add mod">
          <ac:chgData name="夌 雨" userId="d086e8e3883354a1" providerId="LiveId" clId="{2086114C-5ABE-41F5-BC57-79A481DDCE36}" dt="2025-07-01T08:30:56.716" v="7556" actId="1076"/>
          <ac:grpSpMkLst>
            <pc:docMk/>
            <pc:sldMk cId="2327830793" sldId="278"/>
            <ac:grpSpMk id="105" creationId="{87A25D41-708C-73CC-7417-E40835E49A56}"/>
          </ac:grpSpMkLst>
        </pc:grpChg>
        <pc:grpChg chg="mod">
          <ac:chgData name="夌 雨" userId="d086e8e3883354a1" providerId="LiveId" clId="{2086114C-5ABE-41F5-BC57-79A481DDCE36}" dt="2025-07-01T08:30:53.359" v="7555"/>
          <ac:grpSpMkLst>
            <pc:docMk/>
            <pc:sldMk cId="2327830793" sldId="278"/>
            <ac:grpSpMk id="106" creationId="{F4EC1285-4E39-2C00-F9AC-60137F89A101}"/>
          </ac:grpSpMkLst>
        </pc:grpChg>
        <pc:grpChg chg="add mod">
          <ac:chgData name="夌 雨" userId="d086e8e3883354a1" providerId="LiveId" clId="{2086114C-5ABE-41F5-BC57-79A481DDCE36}" dt="2025-07-01T08:32:30.642" v="7574" actId="1076"/>
          <ac:grpSpMkLst>
            <pc:docMk/>
            <pc:sldMk cId="2327830793" sldId="278"/>
            <ac:grpSpMk id="111" creationId="{6FDFDFF7-5042-6686-ECFE-1D46E5B31BEC}"/>
          </ac:grpSpMkLst>
        </pc:grpChg>
        <pc:grpChg chg="mod">
          <ac:chgData name="夌 雨" userId="d086e8e3883354a1" providerId="LiveId" clId="{2086114C-5ABE-41F5-BC57-79A481DDCE36}" dt="2025-07-01T08:32:22.461" v="7572"/>
          <ac:grpSpMkLst>
            <pc:docMk/>
            <pc:sldMk cId="2327830793" sldId="278"/>
            <ac:grpSpMk id="112" creationId="{E2354D51-A644-6193-B591-3E48D99D69F6}"/>
          </ac:grpSpMkLst>
        </pc:grpChg>
        <pc:grpChg chg="add mod">
          <ac:chgData name="夌 雨" userId="d086e8e3883354a1" providerId="LiveId" clId="{2086114C-5ABE-41F5-BC57-79A481DDCE36}" dt="2025-07-01T08:33:34.966" v="7586" actId="1076"/>
          <ac:grpSpMkLst>
            <pc:docMk/>
            <pc:sldMk cId="2327830793" sldId="278"/>
            <ac:grpSpMk id="116" creationId="{32B7C638-93DC-289F-DACB-21F2710E0373}"/>
          </ac:grpSpMkLst>
        </pc:grpChg>
        <pc:grpChg chg="mod">
          <ac:chgData name="夌 雨" userId="d086e8e3883354a1" providerId="LiveId" clId="{2086114C-5ABE-41F5-BC57-79A481DDCE36}" dt="2025-07-01T08:35:41.488" v="7615" actId="1076"/>
          <ac:grpSpMkLst>
            <pc:docMk/>
            <pc:sldMk cId="2327830793" sldId="278"/>
            <ac:grpSpMk id="119" creationId="{82CFAB28-814D-24A5-F718-7F45B0FF01B2}"/>
          </ac:grpSpMkLst>
        </pc:grpChg>
        <pc:picChg chg="add mod">
          <ac:chgData name="夌 雨" userId="d086e8e3883354a1" providerId="LiveId" clId="{2086114C-5ABE-41F5-BC57-79A481DDCE36}" dt="2025-07-01T08:18:18.176" v="7249" actId="164"/>
          <ac:picMkLst>
            <pc:docMk/>
            <pc:sldMk cId="2327830793" sldId="278"/>
            <ac:picMk id="28" creationId="{B5277F41-BFE7-DDE6-63C1-96720C34CF36}"/>
          </ac:picMkLst>
        </pc:picChg>
        <pc:picChg chg="mod">
          <ac:chgData name="夌 雨" userId="d086e8e3883354a1" providerId="LiveId" clId="{2086114C-5ABE-41F5-BC57-79A481DDCE36}" dt="2025-07-01T08:32:17.966" v="7571" actId="207"/>
          <ac:picMkLst>
            <pc:docMk/>
            <pc:sldMk cId="2327830793" sldId="278"/>
            <ac:picMk id="109" creationId="{6456E7D9-73A5-36F8-79EC-1AB99EC848A7}"/>
          </ac:picMkLst>
        </pc:picChg>
        <pc:picChg chg="mod">
          <ac:chgData name="夌 雨" userId="d086e8e3883354a1" providerId="LiveId" clId="{2086114C-5ABE-41F5-BC57-79A481DDCE36}" dt="2025-07-01T08:32:22.461" v="7572"/>
          <ac:picMkLst>
            <pc:docMk/>
            <pc:sldMk cId="2327830793" sldId="278"/>
            <ac:picMk id="115" creationId="{7D646D20-7F35-AD06-C286-D98716A6029D}"/>
          </ac:picMkLst>
        </pc:picChg>
        <pc:picChg chg="mod">
          <ac:chgData name="夌 雨" userId="d086e8e3883354a1" providerId="LiveId" clId="{2086114C-5ABE-41F5-BC57-79A481DDCE36}" dt="2025-07-01T08:34:14.268" v="7589" actId="207"/>
          <ac:picMkLst>
            <pc:docMk/>
            <pc:sldMk cId="2327830793" sldId="278"/>
            <ac:picMk id="122" creationId="{A7ED9E31-097E-38B2-03C8-69415789B869}"/>
          </ac:picMkLst>
        </pc:picChg>
        <pc:picChg chg="mod">
          <ac:chgData name="夌 雨" userId="d086e8e3883354a1" providerId="LiveId" clId="{2086114C-5ABE-41F5-BC57-79A481DDCE36}" dt="2025-07-01T08:34:20.662" v="7590" actId="207"/>
          <ac:picMkLst>
            <pc:docMk/>
            <pc:sldMk cId="2327830793" sldId="278"/>
            <ac:picMk id="124" creationId="{961173B3-569C-231C-C6B7-C1BEBA6C4A80}"/>
          </ac:picMkLst>
        </pc:picChg>
        <pc:picChg chg="mod">
          <ac:chgData name="夌 雨" userId="d086e8e3883354a1" providerId="LiveId" clId="{2086114C-5ABE-41F5-BC57-79A481DDCE36}" dt="2025-07-01T08:35:25.409" v="7611" actId="207"/>
          <ac:picMkLst>
            <pc:docMk/>
            <pc:sldMk cId="2327830793" sldId="278"/>
            <ac:picMk id="125" creationId="{9A3EE8AC-053B-BFBA-0E91-379D0B130A96}"/>
          </ac:picMkLst>
        </pc:picChg>
        <pc:picChg chg="mod">
          <ac:chgData name="夌 雨" userId="d086e8e3883354a1" providerId="LiveId" clId="{2086114C-5ABE-41F5-BC57-79A481DDCE36}" dt="2025-07-01T08:34:20.662" v="7590" actId="207"/>
          <ac:picMkLst>
            <pc:docMk/>
            <pc:sldMk cId="2327830793" sldId="278"/>
            <ac:picMk id="130" creationId="{812C7C32-CD76-0489-6700-F19330278546}"/>
          </ac:picMkLst>
        </pc:picChg>
        <pc:picChg chg="mod">
          <ac:chgData name="夌 雨" userId="d086e8e3883354a1" providerId="LiveId" clId="{2086114C-5ABE-41F5-BC57-79A481DDCE36}" dt="2025-07-01T08:34:20.662" v="7590" actId="207"/>
          <ac:picMkLst>
            <pc:docMk/>
            <pc:sldMk cId="2327830793" sldId="278"/>
            <ac:picMk id="131" creationId="{4F41E8E7-3A84-8458-3721-561C9F5F6DFF}"/>
          </ac:picMkLst>
        </pc:picChg>
      </pc:sldChg>
      <pc:sldChg chg="addSp delSp modSp mod modTransition setBg addAnim delAnim modAnim">
        <pc:chgData name="夌 雨" userId="d086e8e3883354a1" providerId="LiveId" clId="{2086114C-5ABE-41F5-BC57-79A481DDCE36}" dt="2025-07-03T14:37:49.103" v="9303"/>
        <pc:sldMkLst>
          <pc:docMk/>
          <pc:sldMk cId="1117612930" sldId="279"/>
        </pc:sldMkLst>
        <pc:spChg chg="mod">
          <ac:chgData name="夌 雨" userId="d086e8e3883354a1" providerId="LiveId" clId="{2086114C-5ABE-41F5-BC57-79A481DDCE36}" dt="2025-07-02T07:42:17.808" v="7662"/>
          <ac:spMkLst>
            <pc:docMk/>
            <pc:sldMk cId="1117612930" sldId="279"/>
            <ac:spMk id="3" creationId="{18979DF8-56E2-92EC-FA20-B92E21A1C015}"/>
          </ac:spMkLst>
        </pc:spChg>
        <pc:spChg chg="mod">
          <ac:chgData name="夌 雨" userId="d086e8e3883354a1" providerId="LiveId" clId="{2086114C-5ABE-41F5-BC57-79A481DDCE36}" dt="2025-07-02T07:42:17.808" v="7662"/>
          <ac:spMkLst>
            <pc:docMk/>
            <pc:sldMk cId="1117612930" sldId="279"/>
            <ac:spMk id="4" creationId="{C3838315-77B2-D5DC-F506-4E1981424212}"/>
          </ac:spMkLst>
        </pc:spChg>
        <pc:spChg chg="mod">
          <ac:chgData name="夌 雨" userId="d086e8e3883354a1" providerId="LiveId" clId="{2086114C-5ABE-41F5-BC57-79A481DDCE36}" dt="2025-07-02T07:42:17.808" v="7662"/>
          <ac:spMkLst>
            <pc:docMk/>
            <pc:sldMk cId="1117612930" sldId="279"/>
            <ac:spMk id="6" creationId="{BEAA8B25-8709-F97A-DB0C-229EDA741BD5}"/>
          </ac:spMkLst>
        </pc:spChg>
        <pc:spChg chg="mod">
          <ac:chgData name="夌 雨" userId="d086e8e3883354a1" providerId="LiveId" clId="{2086114C-5ABE-41F5-BC57-79A481DDCE36}" dt="2025-07-02T07:42:17.808" v="7662"/>
          <ac:spMkLst>
            <pc:docMk/>
            <pc:sldMk cId="1117612930" sldId="279"/>
            <ac:spMk id="9" creationId="{459E901E-299D-6E04-71A2-2FFD799D53E6}"/>
          </ac:spMkLst>
        </pc:spChg>
        <pc:spChg chg="mod">
          <ac:chgData name="夌 雨" userId="d086e8e3883354a1" providerId="LiveId" clId="{2086114C-5ABE-41F5-BC57-79A481DDCE36}" dt="2025-07-02T07:56:35.025" v="7993" actId="20577"/>
          <ac:spMkLst>
            <pc:docMk/>
            <pc:sldMk cId="1117612930" sldId="279"/>
            <ac:spMk id="10" creationId="{79B1DB60-D2D8-E432-AA58-829C06BCCFB0}"/>
          </ac:spMkLst>
        </pc:spChg>
        <pc:spChg chg="mod">
          <ac:chgData name="夌 雨" userId="d086e8e3883354a1" providerId="LiveId" clId="{2086114C-5ABE-41F5-BC57-79A481DDCE36}" dt="2025-07-02T07:44:07.454" v="7677"/>
          <ac:spMkLst>
            <pc:docMk/>
            <pc:sldMk cId="1117612930" sldId="279"/>
            <ac:spMk id="14" creationId="{78D02042-432A-5690-D0AF-3A2AA29B88B6}"/>
          </ac:spMkLst>
        </pc:spChg>
        <pc:spChg chg="mod">
          <ac:chgData name="夌 雨" userId="d086e8e3883354a1" providerId="LiveId" clId="{2086114C-5ABE-41F5-BC57-79A481DDCE36}" dt="2025-07-02T07:44:59.022" v="7707"/>
          <ac:spMkLst>
            <pc:docMk/>
            <pc:sldMk cId="1117612930" sldId="279"/>
            <ac:spMk id="15" creationId="{D2C4B6B8-52EC-8859-BE47-3C5E3699D306}"/>
          </ac:spMkLst>
        </pc:spChg>
        <pc:spChg chg="mod">
          <ac:chgData name="夌 雨" userId="d086e8e3883354a1" providerId="LiveId" clId="{2086114C-5ABE-41F5-BC57-79A481DDCE36}" dt="2025-07-02T07:45:14.835" v="7722"/>
          <ac:spMkLst>
            <pc:docMk/>
            <pc:sldMk cId="1117612930" sldId="279"/>
            <ac:spMk id="16" creationId="{00073B33-A77D-1393-CC72-E325A51F615F}"/>
          </ac:spMkLst>
        </pc:spChg>
        <pc:spChg chg="mod">
          <ac:chgData name="夌 雨" userId="d086e8e3883354a1" providerId="LiveId" clId="{2086114C-5ABE-41F5-BC57-79A481DDCE36}" dt="2025-07-02T07:45:21.864" v="7727"/>
          <ac:spMkLst>
            <pc:docMk/>
            <pc:sldMk cId="1117612930" sldId="279"/>
            <ac:spMk id="17" creationId="{9AF93307-4A40-7D3D-E779-27E3F824C150}"/>
          </ac:spMkLst>
        </pc:spChg>
        <pc:spChg chg="mod">
          <ac:chgData name="夌 雨" userId="d086e8e3883354a1" providerId="LiveId" clId="{2086114C-5ABE-41F5-BC57-79A481DDCE36}" dt="2025-07-02T07:44:07.454" v="7677"/>
          <ac:spMkLst>
            <pc:docMk/>
            <pc:sldMk cId="1117612930" sldId="279"/>
            <ac:spMk id="18" creationId="{9909DDDC-9131-4D7B-57BE-E789C31606B1}"/>
          </ac:spMkLst>
        </pc:spChg>
        <pc:spChg chg="mod">
          <ac:chgData name="夌 雨" userId="d086e8e3883354a1" providerId="LiveId" clId="{2086114C-5ABE-41F5-BC57-79A481DDCE36}" dt="2025-07-02T10:07:45.257" v="8429" actId="14100"/>
          <ac:spMkLst>
            <pc:docMk/>
            <pc:sldMk cId="1117612930" sldId="279"/>
            <ac:spMk id="20" creationId="{C186F4C1-C417-C536-CAB6-EA67147F9FEB}"/>
          </ac:spMkLst>
        </pc:spChg>
        <pc:spChg chg="mod">
          <ac:chgData name="夌 雨" userId="d086e8e3883354a1" providerId="LiveId" clId="{2086114C-5ABE-41F5-BC57-79A481DDCE36}" dt="2025-07-02T07:49:38.596" v="7877"/>
          <ac:spMkLst>
            <pc:docMk/>
            <pc:sldMk cId="1117612930" sldId="279"/>
            <ac:spMk id="21" creationId="{B2BE79AF-2EB1-500F-4B38-B44F191609CF}"/>
          </ac:spMkLst>
        </pc:spChg>
        <pc:spChg chg="mod">
          <ac:chgData name="夌 雨" userId="d086e8e3883354a1" providerId="LiveId" clId="{2086114C-5ABE-41F5-BC57-79A481DDCE36}" dt="2025-07-02T10:07:48.310" v="8431"/>
          <ac:spMkLst>
            <pc:docMk/>
            <pc:sldMk cId="1117612930" sldId="279"/>
            <ac:spMk id="22" creationId="{F7B7B3DE-CCFA-A1F2-956C-4C97DB0B33F1}"/>
          </ac:spMkLst>
        </pc:spChg>
        <pc:spChg chg="mod">
          <ac:chgData name="夌 雨" userId="d086e8e3883354a1" providerId="LiveId" clId="{2086114C-5ABE-41F5-BC57-79A481DDCE36}" dt="2025-07-02T07:51:04.662" v="7920"/>
          <ac:spMkLst>
            <pc:docMk/>
            <pc:sldMk cId="1117612930" sldId="279"/>
            <ac:spMk id="23" creationId="{5C78CCD7-6DE4-668B-70DB-57DFE59EC651}"/>
          </ac:spMkLst>
        </pc:spChg>
        <pc:spChg chg="mod">
          <ac:chgData name="夌 雨" userId="d086e8e3883354a1" providerId="LiveId" clId="{2086114C-5ABE-41F5-BC57-79A481DDCE36}" dt="2025-07-02T07:52:05.717" v="7931" actId="403"/>
          <ac:spMkLst>
            <pc:docMk/>
            <pc:sldMk cId="1117612930" sldId="279"/>
            <ac:spMk id="26" creationId="{DD102F0B-27AE-F88F-2EC9-63B39A7AF8EC}"/>
          </ac:spMkLst>
        </pc:spChg>
        <pc:spChg chg="mod">
          <ac:chgData name="夌 雨" userId="d086e8e3883354a1" providerId="LiveId" clId="{2086114C-5ABE-41F5-BC57-79A481DDCE36}" dt="2025-07-02T07:52:52.100" v="7941" actId="478"/>
          <ac:spMkLst>
            <pc:docMk/>
            <pc:sldMk cId="1117612930" sldId="279"/>
            <ac:spMk id="27" creationId="{688D1728-504E-3974-A3E7-51AAD99E99DE}"/>
          </ac:spMkLst>
        </pc:spChg>
        <pc:spChg chg="mod">
          <ac:chgData name="夌 雨" userId="d086e8e3883354a1" providerId="LiveId" clId="{2086114C-5ABE-41F5-BC57-79A481DDCE36}" dt="2025-07-02T07:56:11.440" v="7989" actId="14838"/>
          <ac:spMkLst>
            <pc:docMk/>
            <pc:sldMk cId="1117612930" sldId="279"/>
            <ac:spMk id="32" creationId="{1B8694AA-3904-7E89-4542-67FA6A0EC763}"/>
          </ac:spMkLst>
        </pc:spChg>
        <pc:spChg chg="mod">
          <ac:chgData name="夌 雨" userId="d086e8e3883354a1" providerId="LiveId" clId="{2086114C-5ABE-41F5-BC57-79A481DDCE36}" dt="2025-07-02T08:06:35.389" v="8131"/>
          <ac:spMkLst>
            <pc:docMk/>
            <pc:sldMk cId="1117612930" sldId="279"/>
            <ac:spMk id="33" creationId="{3010D0CF-EDA0-0234-1A46-9AA80B971DFC}"/>
          </ac:spMkLst>
        </pc:spChg>
        <pc:spChg chg="add del mod">
          <ac:chgData name="夌 雨" userId="d086e8e3883354a1" providerId="LiveId" clId="{2086114C-5ABE-41F5-BC57-79A481DDCE36}" dt="2025-07-02T07:55:52.797" v="7987" actId="478"/>
          <ac:spMkLst>
            <pc:docMk/>
            <pc:sldMk cId="1117612930" sldId="279"/>
            <ac:spMk id="35" creationId="{93B6BD35-E663-8CB5-1954-4300C58FF10B}"/>
          </ac:spMkLst>
        </pc:spChg>
        <pc:spChg chg="add del mod">
          <ac:chgData name="夌 雨" userId="d086e8e3883354a1" providerId="LiveId" clId="{2086114C-5ABE-41F5-BC57-79A481DDCE36}" dt="2025-07-02T07:58:53.459" v="8008" actId="478"/>
          <ac:spMkLst>
            <pc:docMk/>
            <pc:sldMk cId="1117612930" sldId="279"/>
            <ac:spMk id="36" creationId="{C425D8C2-7936-83AF-50A3-67899181BF71}"/>
          </ac:spMkLst>
        </pc:spChg>
        <pc:grpChg chg="mod">
          <ac:chgData name="夌 雨" userId="d086e8e3883354a1" providerId="LiveId" clId="{2086114C-5ABE-41F5-BC57-79A481DDCE36}" dt="2025-07-02T07:59:53.916" v="8042" actId="1036"/>
          <ac:grpSpMkLst>
            <pc:docMk/>
            <pc:sldMk cId="1117612930" sldId="279"/>
            <ac:grpSpMk id="2" creationId="{4BEF55D3-424D-F112-CE2B-CB1DE4B45EB6}"/>
          </ac:grpSpMkLst>
        </pc:grpChg>
        <pc:grpChg chg="add del mod">
          <ac:chgData name="夌 雨" userId="d086e8e3883354a1" providerId="LiveId" clId="{2086114C-5ABE-41F5-BC57-79A481DDCE36}" dt="2025-07-02T07:49:04.263" v="7856" actId="478"/>
          <ac:grpSpMkLst>
            <pc:docMk/>
            <pc:sldMk cId="1117612930" sldId="279"/>
            <ac:grpSpMk id="13" creationId="{06412588-5AE4-A5CC-986F-DA4DA72E7CB2}"/>
          </ac:grpSpMkLst>
        </pc:grpChg>
        <pc:grpChg chg="add del mod">
          <ac:chgData name="夌 雨" userId="d086e8e3883354a1" providerId="LiveId" clId="{2086114C-5ABE-41F5-BC57-79A481DDCE36}" dt="2025-07-02T10:07:41.618" v="8428" actId="14100"/>
          <ac:grpSpMkLst>
            <pc:docMk/>
            <pc:sldMk cId="1117612930" sldId="279"/>
            <ac:grpSpMk id="19" creationId="{7DD63492-95AE-C252-ED25-DEDBFE9CE293}"/>
          </ac:grpSpMkLst>
        </pc:grpChg>
        <pc:grpChg chg="add del mod">
          <ac:chgData name="夌 雨" userId="d086e8e3883354a1" providerId="LiveId" clId="{2086114C-5ABE-41F5-BC57-79A481DDCE36}" dt="2025-07-02T07:53:03.729" v="7942" actId="478"/>
          <ac:grpSpMkLst>
            <pc:docMk/>
            <pc:sldMk cId="1117612930" sldId="279"/>
            <ac:grpSpMk id="24" creationId="{A0B52DD8-DF5B-3A89-EEC6-514E84D278EB}"/>
          </ac:grpSpMkLst>
        </pc:grpChg>
        <pc:grpChg chg="add del mod">
          <ac:chgData name="夌 雨" userId="d086e8e3883354a1" providerId="LiveId" clId="{2086114C-5ABE-41F5-BC57-79A481DDCE36}" dt="2025-07-02T07:52:52.100" v="7941" actId="478"/>
          <ac:grpSpMkLst>
            <pc:docMk/>
            <pc:sldMk cId="1117612930" sldId="279"/>
            <ac:grpSpMk id="25" creationId="{9DE66EB0-D345-7994-3EEE-1F2C927E52BA}"/>
          </ac:grpSpMkLst>
        </pc:grpChg>
        <pc:grpChg chg="add del mod ord">
          <ac:chgData name="夌 雨" userId="d086e8e3883354a1" providerId="LiveId" clId="{2086114C-5ABE-41F5-BC57-79A481DDCE36}" dt="2025-07-02T07:59:53.297" v="8040" actId="478"/>
          <ac:grpSpMkLst>
            <pc:docMk/>
            <pc:sldMk cId="1117612930" sldId="279"/>
            <ac:grpSpMk id="30" creationId="{A1F3F3CB-597B-FE75-2F3B-BC53C619DC1F}"/>
          </ac:grpSpMkLst>
        </pc:grpChg>
        <pc:grpChg chg="mod">
          <ac:chgData name="夌 雨" userId="d086e8e3883354a1" providerId="LiveId" clId="{2086114C-5ABE-41F5-BC57-79A481DDCE36}" dt="2025-07-02T07:53:21.483" v="7943"/>
          <ac:grpSpMkLst>
            <pc:docMk/>
            <pc:sldMk cId="1117612930" sldId="279"/>
            <ac:grpSpMk id="31" creationId="{6DDB922F-4936-1983-8BE5-9F82886B8A4C}"/>
          </ac:grpSpMkLst>
        </pc:grpChg>
        <pc:picChg chg="mod">
          <ac:chgData name="夌 雨" userId="d086e8e3883354a1" providerId="LiveId" clId="{2086114C-5ABE-41F5-BC57-79A481DDCE36}" dt="2025-07-02T07:42:17.808" v="7662"/>
          <ac:picMkLst>
            <pc:docMk/>
            <pc:sldMk cId="1117612930" sldId="279"/>
            <ac:picMk id="5" creationId="{4E74B1E4-961A-09EA-0D7F-9A3FD34960EC}"/>
          </ac:picMkLst>
        </pc:picChg>
        <pc:picChg chg="mod">
          <ac:chgData name="夌 雨" userId="d086e8e3883354a1" providerId="LiveId" clId="{2086114C-5ABE-41F5-BC57-79A481DDCE36}" dt="2025-07-02T07:42:17.808" v="7662"/>
          <ac:picMkLst>
            <pc:docMk/>
            <pc:sldMk cId="1117612930" sldId="279"/>
            <ac:picMk id="7" creationId="{D442F8E5-F258-7E41-A653-C00052AA08CA}"/>
          </ac:picMkLst>
        </pc:picChg>
        <pc:picChg chg="mod">
          <ac:chgData name="夌 雨" userId="d086e8e3883354a1" providerId="LiveId" clId="{2086114C-5ABE-41F5-BC57-79A481DDCE36}" dt="2025-07-02T07:42:17.808" v="7662"/>
          <ac:picMkLst>
            <pc:docMk/>
            <pc:sldMk cId="1117612930" sldId="279"/>
            <ac:picMk id="8" creationId="{8B1C596D-4348-F0BD-14D4-878F3B676119}"/>
          </ac:picMkLst>
        </pc:picChg>
        <pc:picChg chg="mod">
          <ac:chgData name="夌 雨" userId="d086e8e3883354a1" providerId="LiveId" clId="{2086114C-5ABE-41F5-BC57-79A481DDCE36}" dt="2025-07-02T07:42:17.808" v="7662"/>
          <ac:picMkLst>
            <pc:docMk/>
            <pc:sldMk cId="1117612930" sldId="279"/>
            <ac:picMk id="11" creationId="{F9AAAF65-A4AD-66A0-59BE-C8366C66D861}"/>
          </ac:picMkLst>
        </pc:picChg>
        <pc:picChg chg="mod">
          <ac:chgData name="夌 雨" userId="d086e8e3883354a1" providerId="LiveId" clId="{2086114C-5ABE-41F5-BC57-79A481DDCE36}" dt="2025-07-03T14:37:49.103" v="9303"/>
          <ac:picMkLst>
            <pc:docMk/>
            <pc:sldMk cId="1117612930" sldId="279"/>
            <ac:picMk id="12" creationId="{3A2A9481-F5BE-5809-94F5-5E664E1A30DF}"/>
          </ac:picMkLst>
        </pc:picChg>
        <pc:picChg chg="add del">
          <ac:chgData name="夌 雨" userId="d086e8e3883354a1" providerId="LiveId" clId="{2086114C-5ABE-41F5-BC57-79A481DDCE36}" dt="2025-07-02T08:05:14.311" v="8111" actId="478"/>
          <ac:picMkLst>
            <pc:docMk/>
            <pc:sldMk cId="1117612930" sldId="279"/>
            <ac:picMk id="28" creationId="{6D8F0AB5-E9DB-3D58-6B42-A2F3937DEB0B}"/>
          </ac:picMkLst>
        </pc:picChg>
        <pc:picChg chg="add del mod">
          <ac:chgData name="夌 雨" userId="d086e8e3883354a1" providerId="LiveId" clId="{2086114C-5ABE-41F5-BC57-79A481DDCE36}" dt="2025-07-02T07:52:52.100" v="7941" actId="478"/>
          <ac:picMkLst>
            <pc:docMk/>
            <pc:sldMk cId="1117612930" sldId="279"/>
            <ac:picMk id="29" creationId="{791E4100-983A-DABC-604B-8140D26EB219}"/>
          </ac:picMkLst>
        </pc:picChg>
        <pc:picChg chg="mod">
          <ac:chgData name="夌 雨" userId="d086e8e3883354a1" providerId="LiveId" clId="{2086114C-5ABE-41F5-BC57-79A481DDCE36}" dt="2025-07-02T08:05:19.081" v="8113" actId="3626"/>
          <ac:picMkLst>
            <pc:docMk/>
            <pc:sldMk cId="1117612930" sldId="279"/>
            <ac:picMk id="34" creationId="{F531E51B-5655-6897-0828-1DB970F65183}"/>
          </ac:picMkLst>
        </pc:picChg>
      </pc:sldChg>
      <pc:sldChg chg="addSp modSp add del mod modTransition setBg">
        <pc:chgData name="夌 雨" userId="d086e8e3883354a1" providerId="LiveId" clId="{2086114C-5ABE-41F5-BC57-79A481DDCE36}" dt="2025-07-02T07:42:05.989" v="7661" actId="47"/>
        <pc:sldMkLst>
          <pc:docMk/>
          <pc:sldMk cId="1792995349" sldId="279"/>
        </pc:sldMkLst>
        <pc:spChg chg="mod">
          <ac:chgData name="夌 雨" userId="d086e8e3883354a1" providerId="LiveId" clId="{2086114C-5ABE-41F5-BC57-79A481DDCE36}" dt="2025-07-02T07:41:41.630" v="7658"/>
          <ac:spMkLst>
            <pc:docMk/>
            <pc:sldMk cId="1792995349" sldId="279"/>
            <ac:spMk id="3" creationId="{CCFD664E-7706-5D4B-F657-33E83363096B}"/>
          </ac:spMkLst>
        </pc:spChg>
        <pc:spChg chg="mod">
          <ac:chgData name="夌 雨" userId="d086e8e3883354a1" providerId="LiveId" clId="{2086114C-5ABE-41F5-BC57-79A481DDCE36}" dt="2025-07-02T07:41:41.630" v="7658"/>
          <ac:spMkLst>
            <pc:docMk/>
            <pc:sldMk cId="1792995349" sldId="279"/>
            <ac:spMk id="4" creationId="{5585DE66-BD7E-BC27-6880-C341EC0A2703}"/>
          </ac:spMkLst>
        </pc:spChg>
        <pc:spChg chg="mod">
          <ac:chgData name="夌 雨" userId="d086e8e3883354a1" providerId="LiveId" clId="{2086114C-5ABE-41F5-BC57-79A481DDCE36}" dt="2025-07-02T07:41:41.630" v="7658"/>
          <ac:spMkLst>
            <pc:docMk/>
            <pc:sldMk cId="1792995349" sldId="279"/>
            <ac:spMk id="6" creationId="{1FB45A9F-1061-D818-4280-C3203DDADCCE}"/>
          </ac:spMkLst>
        </pc:spChg>
        <pc:spChg chg="mod">
          <ac:chgData name="夌 雨" userId="d086e8e3883354a1" providerId="LiveId" clId="{2086114C-5ABE-41F5-BC57-79A481DDCE36}" dt="2025-07-02T07:41:41.630" v="7658"/>
          <ac:spMkLst>
            <pc:docMk/>
            <pc:sldMk cId="1792995349" sldId="279"/>
            <ac:spMk id="9" creationId="{D61B8A1C-7AEC-8427-BCD3-9C461D9A8B76}"/>
          </ac:spMkLst>
        </pc:spChg>
        <pc:spChg chg="mod">
          <ac:chgData name="夌 雨" userId="d086e8e3883354a1" providerId="LiveId" clId="{2086114C-5ABE-41F5-BC57-79A481DDCE36}" dt="2025-07-02T07:41:41.630" v="7658"/>
          <ac:spMkLst>
            <pc:docMk/>
            <pc:sldMk cId="1792995349" sldId="279"/>
            <ac:spMk id="10" creationId="{EAA6D972-3019-F8E2-F94A-473EA812AEA8}"/>
          </ac:spMkLst>
        </pc:spChg>
        <pc:grpChg chg="mod">
          <ac:chgData name="夌 雨" userId="d086e8e3883354a1" providerId="LiveId" clId="{2086114C-5ABE-41F5-BC57-79A481DDCE36}" dt="2025-07-02T07:41:45.744" v="7659" actId="1076"/>
          <ac:grpSpMkLst>
            <pc:docMk/>
            <pc:sldMk cId="1792995349" sldId="279"/>
            <ac:grpSpMk id="2" creationId="{827F7F47-31DE-DBD4-DA9F-86287680E5CD}"/>
          </ac:grpSpMkLst>
        </pc:grpChg>
        <pc:picChg chg="mod">
          <ac:chgData name="夌 雨" userId="d086e8e3883354a1" providerId="LiveId" clId="{2086114C-5ABE-41F5-BC57-79A481DDCE36}" dt="2025-07-02T07:41:41.630" v="7658"/>
          <ac:picMkLst>
            <pc:docMk/>
            <pc:sldMk cId="1792995349" sldId="279"/>
            <ac:picMk id="5" creationId="{B2AAF01B-8D5B-BEC3-9960-465BF100E459}"/>
          </ac:picMkLst>
        </pc:picChg>
        <pc:picChg chg="mod">
          <ac:chgData name="夌 雨" userId="d086e8e3883354a1" providerId="LiveId" clId="{2086114C-5ABE-41F5-BC57-79A481DDCE36}" dt="2025-07-02T07:41:41.630" v="7658"/>
          <ac:picMkLst>
            <pc:docMk/>
            <pc:sldMk cId="1792995349" sldId="279"/>
            <ac:picMk id="7" creationId="{F12EDC47-C252-2776-994E-CF60F9D41EB9}"/>
          </ac:picMkLst>
        </pc:picChg>
        <pc:picChg chg="mod">
          <ac:chgData name="夌 雨" userId="d086e8e3883354a1" providerId="LiveId" clId="{2086114C-5ABE-41F5-BC57-79A481DDCE36}" dt="2025-07-02T07:41:41.630" v="7658"/>
          <ac:picMkLst>
            <pc:docMk/>
            <pc:sldMk cId="1792995349" sldId="279"/>
            <ac:picMk id="8" creationId="{FAE60840-CDDF-D85F-506D-411056F39586}"/>
          </ac:picMkLst>
        </pc:picChg>
        <pc:picChg chg="mod">
          <ac:chgData name="夌 雨" userId="d086e8e3883354a1" providerId="LiveId" clId="{2086114C-5ABE-41F5-BC57-79A481DDCE36}" dt="2025-07-02T07:41:41.630" v="7658"/>
          <ac:picMkLst>
            <pc:docMk/>
            <pc:sldMk cId="1792995349" sldId="279"/>
            <ac:picMk id="11" creationId="{C707F6C7-3C62-4154-29EA-769501ED0F12}"/>
          </ac:picMkLst>
        </pc:picChg>
        <pc:picChg chg="mod">
          <ac:chgData name="夌 雨" userId="d086e8e3883354a1" providerId="LiveId" clId="{2086114C-5ABE-41F5-BC57-79A481DDCE36}" dt="2025-07-02T07:41:41.630" v="7658"/>
          <ac:picMkLst>
            <pc:docMk/>
            <pc:sldMk cId="1792995349" sldId="279"/>
            <ac:picMk id="12" creationId="{CE1B485F-53BC-B6F7-C94B-C58D013DC895}"/>
          </ac:picMkLst>
        </pc:picChg>
      </pc:sldChg>
      <pc:sldChg chg="addSp delSp modSp mod ord modTransition setBg delAnim modAnim">
        <pc:chgData name="夌 雨" userId="d086e8e3883354a1" providerId="LiveId" clId="{2086114C-5ABE-41F5-BC57-79A481DDCE36}" dt="2025-07-03T15:09:00.438" v="9811"/>
        <pc:sldMkLst>
          <pc:docMk/>
          <pc:sldMk cId="2310480522" sldId="280"/>
        </pc:sldMkLst>
        <pc:spChg chg="add del mod">
          <ac:chgData name="夌 雨" userId="d086e8e3883354a1" providerId="LiveId" clId="{2086114C-5ABE-41F5-BC57-79A481DDCE36}" dt="2025-07-02T07:58:48.298" v="8007" actId="478"/>
          <ac:spMkLst>
            <pc:docMk/>
            <pc:sldMk cId="2310480522" sldId="280"/>
            <ac:spMk id="13" creationId="{18F0A5D2-47ED-88AC-0E81-BBD6F9EA93E4}"/>
          </ac:spMkLst>
        </pc:spChg>
        <pc:spChg chg="add mod">
          <ac:chgData name="夌 雨" userId="d086e8e3883354a1" providerId="LiveId" clId="{2086114C-5ABE-41F5-BC57-79A481DDCE36}" dt="2025-07-02T10:05:33.507" v="8406" actId="962"/>
          <ac:spMkLst>
            <pc:docMk/>
            <pc:sldMk cId="2310480522" sldId="280"/>
            <ac:spMk id="14" creationId="{67507AC8-0510-0CC6-1490-070318689CA9}"/>
          </ac:spMkLst>
        </pc:spChg>
        <pc:spChg chg="mod">
          <ac:chgData name="夌 雨" userId="d086e8e3883354a1" providerId="LiveId" clId="{2086114C-5ABE-41F5-BC57-79A481DDCE36}" dt="2025-07-02T08:04:43.683" v="8099"/>
          <ac:spMkLst>
            <pc:docMk/>
            <pc:sldMk cId="2310480522" sldId="280"/>
            <ac:spMk id="17" creationId="{95A7F230-0373-7EC2-E8B7-021508559D7C}"/>
          </ac:spMkLst>
        </pc:spChg>
        <pc:spChg chg="mod">
          <ac:chgData name="夌 雨" userId="d086e8e3883354a1" providerId="LiveId" clId="{2086114C-5ABE-41F5-BC57-79A481DDCE36}" dt="2025-07-02T08:04:43.683" v="8099"/>
          <ac:spMkLst>
            <pc:docMk/>
            <pc:sldMk cId="2310480522" sldId="280"/>
            <ac:spMk id="18" creationId="{B40AF39F-0D88-E8CF-A832-E1ED0AC0CE18}"/>
          </ac:spMkLst>
        </pc:spChg>
        <pc:spChg chg="del">
          <ac:chgData name="夌 雨" userId="d086e8e3883354a1" providerId="LiveId" clId="{2086114C-5ABE-41F5-BC57-79A481DDCE36}" dt="2025-07-02T08:01:45.464" v="8044" actId="478"/>
          <ac:spMkLst>
            <pc:docMk/>
            <pc:sldMk cId="2310480522" sldId="280"/>
            <ac:spMk id="20" creationId="{E1DCED5A-35A2-8F96-47E2-762FDEF47F19}"/>
          </ac:spMkLst>
        </pc:spChg>
        <pc:spChg chg="add del mod">
          <ac:chgData name="夌 雨" userId="d086e8e3883354a1" providerId="LiveId" clId="{2086114C-5ABE-41F5-BC57-79A481DDCE36}" dt="2025-07-02T08:09:27.457" v="8180" actId="478"/>
          <ac:spMkLst>
            <pc:docMk/>
            <pc:sldMk cId="2310480522" sldId="280"/>
            <ac:spMk id="25" creationId="{2A453D88-6D7F-45A8-6406-B7BFA322A65F}"/>
          </ac:spMkLst>
        </pc:spChg>
        <pc:grpChg chg="del mod">
          <ac:chgData name="夌 雨" userId="d086e8e3883354a1" providerId="LiveId" clId="{2086114C-5ABE-41F5-BC57-79A481DDCE36}" dt="2025-07-03T10:52:33.508" v="8788" actId="478"/>
          <ac:grpSpMkLst>
            <pc:docMk/>
            <pc:sldMk cId="2310480522" sldId="280"/>
            <ac:grpSpMk id="2" creationId="{FBCB2417-0020-29FF-3747-433434AD5270}"/>
          </ac:grpSpMkLst>
        </pc:grpChg>
        <pc:grpChg chg="add del mod">
          <ac:chgData name="夌 雨" userId="d086e8e3883354a1" providerId="LiveId" clId="{2086114C-5ABE-41F5-BC57-79A481DDCE36}" dt="2025-07-02T08:05:13.065" v="8107" actId="478"/>
          <ac:grpSpMkLst>
            <pc:docMk/>
            <pc:sldMk cId="2310480522" sldId="280"/>
            <ac:grpSpMk id="15" creationId="{387060D3-2EAC-FE0F-E5CE-E8ABCF1EC90A}"/>
          </ac:grpSpMkLst>
        </pc:grpChg>
        <pc:grpChg chg="mod">
          <ac:chgData name="夌 雨" userId="d086e8e3883354a1" providerId="LiveId" clId="{2086114C-5ABE-41F5-BC57-79A481DDCE36}" dt="2025-07-02T08:04:43.683" v="8099"/>
          <ac:grpSpMkLst>
            <pc:docMk/>
            <pc:sldMk cId="2310480522" sldId="280"/>
            <ac:grpSpMk id="16" creationId="{3F5CC46D-3FD9-E52D-6005-E43B65814D21}"/>
          </ac:grpSpMkLst>
        </pc:grpChg>
        <pc:grpChg chg="del">
          <ac:chgData name="夌 雨" userId="d086e8e3883354a1" providerId="LiveId" clId="{2086114C-5ABE-41F5-BC57-79A481DDCE36}" dt="2025-07-02T08:01:46.459" v="8045" actId="478"/>
          <ac:grpSpMkLst>
            <pc:docMk/>
            <pc:sldMk cId="2310480522" sldId="280"/>
            <ac:grpSpMk id="19" creationId="{589BA564-98E2-18E1-B34F-6D60B881573C}"/>
          </ac:grpSpMkLst>
        </pc:grpChg>
        <pc:grpChg chg="del">
          <ac:chgData name="夌 雨" userId="d086e8e3883354a1" providerId="LiveId" clId="{2086114C-5ABE-41F5-BC57-79A481DDCE36}" dt="2025-07-02T07:57:09.052" v="7994" actId="478"/>
          <ac:grpSpMkLst>
            <pc:docMk/>
            <pc:sldMk cId="2310480522" sldId="280"/>
            <ac:grpSpMk id="30" creationId="{D9B83D17-0961-8C5E-E773-D595C1250A24}"/>
          </ac:grpSpMkLst>
        </pc:grpChg>
        <pc:picChg chg="mod">
          <ac:chgData name="夌 雨" userId="d086e8e3883354a1" providerId="LiveId" clId="{2086114C-5ABE-41F5-BC57-79A481DDCE36}" dt="2025-07-02T08:04:43.683" v="8099"/>
          <ac:picMkLst>
            <pc:docMk/>
            <pc:sldMk cId="2310480522" sldId="280"/>
            <ac:picMk id="24" creationId="{CEC2726C-7555-3370-1B43-D2B9EBE04630}"/>
          </ac:picMkLst>
        </pc:picChg>
        <pc:picChg chg="add mod">
          <ac:chgData name="夌 雨" userId="d086e8e3883354a1" providerId="LiveId" clId="{2086114C-5ABE-41F5-BC57-79A481DDCE36}" dt="2025-07-02T08:10:03.798" v="8192" actId="208"/>
          <ac:picMkLst>
            <pc:docMk/>
            <pc:sldMk cId="2310480522" sldId="280"/>
            <ac:picMk id="26" creationId="{AA0E716B-AB3B-8C5C-6A68-1ED6B2242417}"/>
          </ac:picMkLst>
        </pc:picChg>
        <pc:picChg chg="del">
          <ac:chgData name="夌 雨" userId="d086e8e3883354a1" providerId="LiveId" clId="{2086114C-5ABE-41F5-BC57-79A481DDCE36}" dt="2025-07-02T08:03:15.829" v="8089" actId="478"/>
          <ac:picMkLst>
            <pc:docMk/>
            <pc:sldMk cId="2310480522" sldId="280"/>
            <ac:picMk id="28" creationId="{5090D916-B789-81D3-E998-ED254FFE1E1E}"/>
          </ac:picMkLst>
        </pc:picChg>
      </pc:sldChg>
      <pc:sldChg chg="addSp delSp modSp mod modTransition setBg modAnim">
        <pc:chgData name="夌 雨" userId="d086e8e3883354a1" providerId="LiveId" clId="{2086114C-5ABE-41F5-BC57-79A481DDCE36}" dt="2025-07-03T15:11:41.353" v="9864" actId="14861"/>
        <pc:sldMkLst>
          <pc:docMk/>
          <pc:sldMk cId="3424516315" sldId="281"/>
        </pc:sldMkLst>
        <pc:spChg chg="add del mod ord">
          <ac:chgData name="夌 雨" userId="d086e8e3883354a1" providerId="LiveId" clId="{2086114C-5ABE-41F5-BC57-79A481DDCE36}" dt="2025-07-03T15:11:20.936" v="9863" actId="478"/>
          <ac:spMkLst>
            <pc:docMk/>
            <pc:sldMk cId="3424516315" sldId="281"/>
            <ac:spMk id="13" creationId="{1E947647-EAE0-7FB7-2AD9-21ACB10B33B8}"/>
          </ac:spMkLst>
        </pc:spChg>
        <pc:spChg chg="add del mod">
          <ac:chgData name="夌 雨" userId="d086e8e3883354a1" providerId="LiveId" clId="{2086114C-5ABE-41F5-BC57-79A481DDCE36}" dt="2025-07-03T15:11:20.936" v="9863" actId="478"/>
          <ac:spMkLst>
            <pc:docMk/>
            <pc:sldMk cId="3424516315" sldId="281"/>
            <ac:spMk id="14" creationId="{675B7C6A-A896-7879-430A-2AF34E4910E6}"/>
          </ac:spMkLst>
        </pc:spChg>
        <pc:spChg chg="mod">
          <ac:chgData name="夌 雨" userId="d086e8e3883354a1" providerId="LiveId" clId="{2086114C-5ABE-41F5-BC57-79A481DDCE36}" dt="2025-07-03T15:11:41.353" v="9864" actId="14861"/>
          <ac:spMkLst>
            <pc:docMk/>
            <pc:sldMk cId="3424516315" sldId="281"/>
            <ac:spMk id="33" creationId="{A4A31AFB-61A7-BE6B-B2CD-C8EC0288CB0B}"/>
          </ac:spMkLst>
        </pc:spChg>
        <pc:grpChg chg="mod">
          <ac:chgData name="夌 雨" userId="d086e8e3883354a1" providerId="LiveId" clId="{2086114C-5ABE-41F5-BC57-79A481DDCE36}" dt="2025-07-03T15:11:19.119" v="9861" actId="1076"/>
          <ac:grpSpMkLst>
            <pc:docMk/>
            <pc:sldMk cId="3424516315" sldId="281"/>
            <ac:grpSpMk id="2" creationId="{E8B65336-68DF-9B95-C292-FE71342E46A0}"/>
          </ac:grpSpMkLst>
        </pc:grpChg>
        <pc:grpChg chg="del">
          <ac:chgData name="夌 雨" userId="d086e8e3883354a1" providerId="LiveId" clId="{2086114C-5ABE-41F5-BC57-79A481DDCE36}" dt="2025-07-02T08:06:54.805" v="8133" actId="478"/>
          <ac:grpSpMkLst>
            <pc:docMk/>
            <pc:sldMk cId="3424516315" sldId="281"/>
            <ac:grpSpMk id="19" creationId="{B6A8698E-DD62-62F6-4166-0E7E07BF5382}"/>
          </ac:grpSpMkLst>
        </pc:grpChg>
        <pc:grpChg chg="mod">
          <ac:chgData name="夌 雨" userId="d086e8e3883354a1" providerId="LiveId" clId="{2086114C-5ABE-41F5-BC57-79A481DDCE36}" dt="2025-07-03T15:11:18.608" v="9860" actId="1076"/>
          <ac:grpSpMkLst>
            <pc:docMk/>
            <pc:sldMk cId="3424516315" sldId="281"/>
            <ac:grpSpMk id="30" creationId="{D94DB152-3E96-4D55-C8A2-66207ECFC7C4}"/>
          </ac:grpSpMkLst>
        </pc:grpChg>
        <pc:picChg chg="mod">
          <ac:chgData name="夌 雨" userId="d086e8e3883354a1" providerId="LiveId" clId="{2086114C-5ABE-41F5-BC57-79A481DDCE36}" dt="2025-07-03T14:37:27.777" v="9301" actId="3626"/>
          <ac:picMkLst>
            <pc:docMk/>
            <pc:sldMk cId="3424516315" sldId="281"/>
            <ac:picMk id="12" creationId="{C10A27B8-186A-0D23-C01B-FFD2E4472ED4}"/>
          </ac:picMkLst>
        </pc:picChg>
        <pc:picChg chg="add del">
          <ac:chgData name="夌 雨" userId="d086e8e3883354a1" providerId="LiveId" clId="{2086114C-5ABE-41F5-BC57-79A481DDCE36}" dt="2025-07-02T08:07:28.161" v="8167" actId="478"/>
          <ac:picMkLst>
            <pc:docMk/>
            <pc:sldMk cId="3424516315" sldId="281"/>
            <ac:picMk id="28" creationId="{B030A84D-3F2C-3BBB-D593-DB56B2416522}"/>
          </ac:picMkLst>
        </pc:picChg>
      </pc:sldChg>
      <pc:sldChg chg="addSp delSp modSp mod modTransition setBg delAnim modAnim">
        <pc:chgData name="夌 雨" userId="d086e8e3883354a1" providerId="LiveId" clId="{2086114C-5ABE-41F5-BC57-79A481DDCE36}" dt="2025-07-03T11:03:28.551" v="8907" actId="207"/>
        <pc:sldMkLst>
          <pc:docMk/>
          <pc:sldMk cId="901394976" sldId="282"/>
        </pc:sldMkLst>
        <pc:spChg chg="mod">
          <ac:chgData name="夌 雨" userId="d086e8e3883354a1" providerId="LiveId" clId="{2086114C-5ABE-41F5-BC57-79A481DDCE36}" dt="2025-07-03T10:51:47.793" v="8778" actId="207"/>
          <ac:spMkLst>
            <pc:docMk/>
            <pc:sldMk cId="901394976" sldId="282"/>
            <ac:spMk id="3" creationId="{C80EA21C-AD7A-E566-FC66-341BD7C77CEB}"/>
          </ac:spMkLst>
        </pc:spChg>
        <pc:spChg chg="del mod">
          <ac:chgData name="夌 雨" userId="d086e8e3883354a1" providerId="LiveId" clId="{2086114C-5ABE-41F5-BC57-79A481DDCE36}" dt="2025-07-03T10:51:07.359" v="8767" actId="478"/>
          <ac:spMkLst>
            <pc:docMk/>
            <pc:sldMk cId="901394976" sldId="282"/>
            <ac:spMk id="4" creationId="{EE50A698-9D01-06B6-2C6B-2A3FBA821234}"/>
          </ac:spMkLst>
        </pc:spChg>
        <pc:spChg chg="mod">
          <ac:chgData name="夌 雨" userId="d086e8e3883354a1" providerId="LiveId" clId="{2086114C-5ABE-41F5-BC57-79A481DDCE36}" dt="2025-07-03T10:51:36.885" v="8775" actId="207"/>
          <ac:spMkLst>
            <pc:docMk/>
            <pc:sldMk cId="901394976" sldId="282"/>
            <ac:spMk id="6" creationId="{A4D2C86C-09D0-52A9-1109-95E214B72D55}"/>
          </ac:spMkLst>
        </pc:spChg>
        <pc:spChg chg="mod">
          <ac:chgData name="夌 雨" userId="d086e8e3883354a1" providerId="LiveId" clId="{2086114C-5ABE-41F5-BC57-79A481DDCE36}" dt="2025-07-03T10:51:36.885" v="8775" actId="207"/>
          <ac:spMkLst>
            <pc:docMk/>
            <pc:sldMk cId="901394976" sldId="282"/>
            <ac:spMk id="9" creationId="{48ED2B23-A2E2-D5E4-6765-B942CB53EBDD}"/>
          </ac:spMkLst>
        </pc:spChg>
        <pc:spChg chg="mod">
          <ac:chgData name="夌 雨" userId="d086e8e3883354a1" providerId="LiveId" clId="{2086114C-5ABE-41F5-BC57-79A481DDCE36}" dt="2025-07-03T10:51:36.885" v="8775" actId="207"/>
          <ac:spMkLst>
            <pc:docMk/>
            <pc:sldMk cId="901394976" sldId="282"/>
            <ac:spMk id="10" creationId="{D6D7AF3C-F6DF-05BE-505E-E94CEBD70923}"/>
          </ac:spMkLst>
        </pc:spChg>
        <pc:spChg chg="add mod">
          <ac:chgData name="夌 雨" userId="d086e8e3883354a1" providerId="LiveId" clId="{2086114C-5ABE-41F5-BC57-79A481DDCE36}" dt="2025-07-02T10:05:03.154" v="8404" actId="962"/>
          <ac:spMkLst>
            <pc:docMk/>
            <pc:sldMk cId="901394976" sldId="282"/>
            <ac:spMk id="13" creationId="{45685F3F-2482-9607-986A-21EABC994A77}"/>
          </ac:spMkLst>
        </pc:spChg>
        <pc:spChg chg="del">
          <ac:chgData name="夌 雨" userId="d086e8e3883354a1" providerId="LiveId" clId="{2086114C-5ABE-41F5-BC57-79A481DDCE36}" dt="2025-07-02T08:10:58.448" v="8197" actId="478"/>
          <ac:spMkLst>
            <pc:docMk/>
            <pc:sldMk cId="901394976" sldId="282"/>
            <ac:spMk id="14" creationId="{0263BF11-B957-C617-5ABF-144806748693}"/>
          </ac:spMkLst>
        </pc:spChg>
        <pc:spChg chg="mod">
          <ac:chgData name="夌 雨" userId="d086e8e3883354a1" providerId="LiveId" clId="{2086114C-5ABE-41F5-BC57-79A481DDCE36}" dt="2025-07-03T10:52:05.385" v="8780"/>
          <ac:spMkLst>
            <pc:docMk/>
            <pc:sldMk cId="901394976" sldId="282"/>
            <ac:spMk id="15" creationId="{3080328F-905B-7F9C-3D80-B2C16734A661}"/>
          </ac:spMkLst>
        </pc:spChg>
        <pc:spChg chg="mod">
          <ac:chgData name="夌 雨" userId="d086e8e3883354a1" providerId="LiveId" clId="{2086114C-5ABE-41F5-BC57-79A481DDCE36}" dt="2025-07-02T08:11:33.838" v="8214" actId="14100"/>
          <ac:spMkLst>
            <pc:docMk/>
            <pc:sldMk cId="901394976" sldId="282"/>
            <ac:spMk id="16" creationId="{49595AC7-8FCA-6CA7-93CE-738C7F8F5F4F}"/>
          </ac:spMkLst>
        </pc:spChg>
        <pc:spChg chg="mod">
          <ac:chgData name="夌 雨" userId="d086e8e3883354a1" providerId="LiveId" clId="{2086114C-5ABE-41F5-BC57-79A481DDCE36}" dt="2025-07-03T10:52:16.324" v="8786" actId="207"/>
          <ac:spMkLst>
            <pc:docMk/>
            <pc:sldMk cId="901394976" sldId="282"/>
            <ac:spMk id="16" creationId="{AAB5B48B-4020-7546-1EAA-C5FE76158BE2}"/>
          </ac:spMkLst>
        </pc:spChg>
        <pc:spChg chg="mod">
          <ac:chgData name="夌 雨" userId="d086e8e3883354a1" providerId="LiveId" clId="{2086114C-5ABE-41F5-BC57-79A481DDCE36}" dt="2025-07-02T08:11:22.237" v="8212" actId="20577"/>
          <ac:spMkLst>
            <pc:docMk/>
            <pc:sldMk cId="901394976" sldId="282"/>
            <ac:spMk id="17" creationId="{772E798C-4A08-4286-1FAB-934AC73BA2FB}"/>
          </ac:spMkLst>
        </pc:spChg>
        <pc:spChg chg="add del mod">
          <ac:chgData name="夌 雨" userId="d086e8e3883354a1" providerId="LiveId" clId="{2086114C-5ABE-41F5-BC57-79A481DDCE36}" dt="2025-07-02T08:12:43.936" v="8240" actId="478"/>
          <ac:spMkLst>
            <pc:docMk/>
            <pc:sldMk cId="901394976" sldId="282"/>
            <ac:spMk id="18" creationId="{6C93C53A-2970-EE87-EF78-53B6241E196A}"/>
          </ac:spMkLst>
        </pc:spChg>
        <pc:spChg chg="mod">
          <ac:chgData name="夌 雨" userId="d086e8e3883354a1" providerId="LiveId" clId="{2086114C-5ABE-41F5-BC57-79A481DDCE36}" dt="2025-07-03T10:52:05.385" v="8780"/>
          <ac:spMkLst>
            <pc:docMk/>
            <pc:sldMk cId="901394976" sldId="282"/>
            <ac:spMk id="18" creationId="{ECBAFC30-FD6B-4968-9BD6-F45FAC158F12}"/>
          </ac:spMkLst>
        </pc:spChg>
        <pc:spChg chg="mod">
          <ac:chgData name="夌 雨" userId="d086e8e3883354a1" providerId="LiveId" clId="{2086114C-5ABE-41F5-BC57-79A481DDCE36}" dt="2025-07-02T09:54:25.257" v="8253"/>
          <ac:spMkLst>
            <pc:docMk/>
            <pc:sldMk cId="901394976" sldId="282"/>
            <ac:spMk id="20" creationId="{D0EB9F60-5E1E-C41B-B9C1-B624E62CE5C2}"/>
          </ac:spMkLst>
        </pc:spChg>
        <pc:spChg chg="mod">
          <ac:chgData name="夌 雨" userId="d086e8e3883354a1" providerId="LiveId" clId="{2086114C-5ABE-41F5-BC57-79A481DDCE36}" dt="2025-07-02T09:55:00.367" v="8261" actId="20577"/>
          <ac:spMkLst>
            <pc:docMk/>
            <pc:sldMk cId="901394976" sldId="282"/>
            <ac:spMk id="21" creationId="{2B610F96-B5AF-8B98-36D7-54D8C3790C57}"/>
          </ac:spMkLst>
        </pc:spChg>
        <pc:spChg chg="mod">
          <ac:chgData name="夌 雨" userId="d086e8e3883354a1" providerId="LiveId" clId="{2086114C-5ABE-41F5-BC57-79A481DDCE36}" dt="2025-07-03T10:52:05.385" v="8780"/>
          <ac:spMkLst>
            <pc:docMk/>
            <pc:sldMk cId="901394976" sldId="282"/>
            <ac:spMk id="21" creationId="{4E9741C9-8CC9-CC58-1D6F-EC924C262293}"/>
          </ac:spMkLst>
        </pc:spChg>
        <pc:spChg chg="mod">
          <ac:chgData name="夌 雨" userId="d086e8e3883354a1" providerId="LiveId" clId="{2086114C-5ABE-41F5-BC57-79A481DDCE36}" dt="2025-07-03T10:52:05.385" v="8780"/>
          <ac:spMkLst>
            <pc:docMk/>
            <pc:sldMk cId="901394976" sldId="282"/>
            <ac:spMk id="22" creationId="{5FA0CDE9-CF34-1662-7E8F-E1C902FDF104}"/>
          </ac:spMkLst>
        </pc:spChg>
        <pc:spChg chg="mod">
          <ac:chgData name="夌 雨" userId="d086e8e3883354a1" providerId="LiveId" clId="{2086114C-5ABE-41F5-BC57-79A481DDCE36}" dt="2025-07-02T09:55:37.523" v="8283" actId="1036"/>
          <ac:spMkLst>
            <pc:docMk/>
            <pc:sldMk cId="901394976" sldId="282"/>
            <ac:spMk id="23" creationId="{0A70044C-FC62-C464-4EC7-B45E98C1E6CC}"/>
          </ac:spMkLst>
        </pc:spChg>
        <pc:spChg chg="mod">
          <ac:chgData name="夌 雨" userId="d086e8e3883354a1" providerId="LiveId" clId="{2086114C-5ABE-41F5-BC57-79A481DDCE36}" dt="2025-07-02T09:55:50.024" v="8306"/>
          <ac:spMkLst>
            <pc:docMk/>
            <pc:sldMk cId="901394976" sldId="282"/>
            <ac:spMk id="24" creationId="{6F10CE12-0ABB-0FAF-2ED7-CAA13EDA6619}"/>
          </ac:spMkLst>
        </pc:spChg>
        <pc:spChg chg="mod">
          <ac:chgData name="夌 雨" userId="d086e8e3883354a1" providerId="LiveId" clId="{2086114C-5ABE-41F5-BC57-79A481DDCE36}" dt="2025-07-02T09:56:06.425" v="8309"/>
          <ac:spMkLst>
            <pc:docMk/>
            <pc:sldMk cId="901394976" sldId="282"/>
            <ac:spMk id="27" creationId="{E46FD4A6-5B35-B28E-9C12-231E10F3AC79}"/>
          </ac:spMkLst>
        </pc:spChg>
        <pc:spChg chg="mod">
          <ac:chgData name="夌 雨" userId="d086e8e3883354a1" providerId="LiveId" clId="{2086114C-5ABE-41F5-BC57-79A481DDCE36}" dt="2025-07-02T09:56:13.613" v="8312"/>
          <ac:spMkLst>
            <pc:docMk/>
            <pc:sldMk cId="901394976" sldId="282"/>
            <ac:spMk id="28" creationId="{EE0C66E2-F672-68DB-3366-9BB32FF0A50C}"/>
          </ac:spMkLst>
        </pc:spChg>
        <pc:spChg chg="add mod">
          <ac:chgData name="夌 雨" userId="d086e8e3883354a1" providerId="LiveId" clId="{2086114C-5ABE-41F5-BC57-79A481DDCE36}" dt="2025-07-02T10:22:33.423" v="8685"/>
          <ac:spMkLst>
            <pc:docMk/>
            <pc:sldMk cId="901394976" sldId="282"/>
            <ac:spMk id="29" creationId="{19190D63-39D4-F8A2-1BFC-0F290ABC1298}"/>
          </ac:spMkLst>
        </pc:spChg>
        <pc:spChg chg="mod">
          <ac:chgData name="夌 雨" userId="d086e8e3883354a1" providerId="LiveId" clId="{2086114C-5ABE-41F5-BC57-79A481DDCE36}" dt="2025-07-03T10:59:16.445" v="8854"/>
          <ac:spMkLst>
            <pc:docMk/>
            <pc:sldMk cId="901394976" sldId="282"/>
            <ac:spMk id="31" creationId="{EA8ECE77-E3AD-4D81-B313-16ECB2BE2CBC}"/>
          </ac:spMkLst>
        </pc:spChg>
        <pc:spChg chg="mod">
          <ac:chgData name="夌 雨" userId="d086e8e3883354a1" providerId="LiveId" clId="{2086114C-5ABE-41F5-BC57-79A481DDCE36}" dt="2025-07-03T11:01:25.953" v="8881" actId="20577"/>
          <ac:spMkLst>
            <pc:docMk/>
            <pc:sldMk cId="901394976" sldId="282"/>
            <ac:spMk id="34" creationId="{E147603D-4A8D-67C5-BBAB-F55AEED04D0A}"/>
          </ac:spMkLst>
        </pc:spChg>
        <pc:spChg chg="mod">
          <ac:chgData name="夌 雨" userId="d086e8e3883354a1" providerId="LiveId" clId="{2086114C-5ABE-41F5-BC57-79A481DDCE36}" dt="2025-07-02T10:11:44.765" v="8454" actId="20577"/>
          <ac:spMkLst>
            <pc:docMk/>
            <pc:sldMk cId="901394976" sldId="282"/>
            <ac:spMk id="39" creationId="{7235BE52-D1D4-8CAB-14A2-4A4BAC99C39A}"/>
          </ac:spMkLst>
        </pc:spChg>
        <pc:spChg chg="mod">
          <ac:chgData name="夌 雨" userId="d086e8e3883354a1" providerId="LiveId" clId="{2086114C-5ABE-41F5-BC57-79A481DDCE36}" dt="2025-07-03T11:03:28.551" v="8907" actId="207"/>
          <ac:spMkLst>
            <pc:docMk/>
            <pc:sldMk cId="901394976" sldId="282"/>
            <ac:spMk id="41" creationId="{9A7A6F91-A013-83E1-66B4-581669822FD5}"/>
          </ac:spMkLst>
        </pc:spChg>
        <pc:spChg chg="mod">
          <ac:chgData name="夌 雨" userId="d086e8e3883354a1" providerId="LiveId" clId="{2086114C-5ABE-41F5-BC57-79A481DDCE36}" dt="2025-07-03T11:03:03.455" v="8904"/>
          <ac:spMkLst>
            <pc:docMk/>
            <pc:sldMk cId="901394976" sldId="282"/>
            <ac:spMk id="44" creationId="{77D5CA3F-D89E-687A-E176-D46E710DDD5C}"/>
          </ac:spMkLst>
        </pc:spChg>
        <pc:grpChg chg="del mod">
          <ac:chgData name="夌 雨" userId="d086e8e3883354a1" providerId="LiveId" clId="{2086114C-5ABE-41F5-BC57-79A481DDCE36}" dt="2025-07-03T10:52:02.379" v="8779" actId="478"/>
          <ac:grpSpMkLst>
            <pc:docMk/>
            <pc:sldMk cId="901394976" sldId="282"/>
            <ac:grpSpMk id="2" creationId="{5362E16A-8262-54F2-D3BD-EF731EFA9B23}"/>
          </ac:grpSpMkLst>
        </pc:grpChg>
        <pc:grpChg chg="del">
          <ac:chgData name="夌 雨" userId="d086e8e3883354a1" providerId="LiveId" clId="{2086114C-5ABE-41F5-BC57-79A481DDCE36}" dt="2025-07-02T09:56:32.243" v="8317" actId="478"/>
          <ac:grpSpMkLst>
            <pc:docMk/>
            <pc:sldMk cId="901394976" sldId="282"/>
            <ac:grpSpMk id="2" creationId="{AEF93CC6-6A7D-7246-93EB-D456213BAE92}"/>
          </ac:grpSpMkLst>
        </pc:grpChg>
        <pc:grpChg chg="del">
          <ac:chgData name="夌 雨" userId="d086e8e3883354a1" providerId="LiveId" clId="{2086114C-5ABE-41F5-BC57-79A481DDCE36}" dt="2025-07-03T10:52:27.693" v="8787" actId="478"/>
          <ac:grpSpMkLst>
            <pc:docMk/>
            <pc:sldMk cId="901394976" sldId="282"/>
            <ac:grpSpMk id="14" creationId="{7CDF22E2-58E0-749C-74F0-7F235510A5A5}"/>
          </ac:grpSpMkLst>
        </pc:grpChg>
        <pc:grpChg chg="add del mod">
          <ac:chgData name="夌 雨" userId="d086e8e3883354a1" providerId="LiveId" clId="{2086114C-5ABE-41F5-BC57-79A481DDCE36}" dt="2025-07-02T08:12:18.631" v="8218" actId="478"/>
          <ac:grpSpMkLst>
            <pc:docMk/>
            <pc:sldMk cId="901394976" sldId="282"/>
            <ac:grpSpMk id="15" creationId="{0FF81B5C-8B17-9B32-B48D-4D254175E798}"/>
          </ac:grpSpMkLst>
        </pc:grpChg>
        <pc:grpChg chg="add mod">
          <ac:chgData name="夌 雨" userId="d086e8e3883354a1" providerId="LiveId" clId="{2086114C-5ABE-41F5-BC57-79A481DDCE36}" dt="2025-07-02T09:54:25.257" v="8253"/>
          <ac:grpSpMkLst>
            <pc:docMk/>
            <pc:sldMk cId="901394976" sldId="282"/>
            <ac:grpSpMk id="19" creationId="{305A0E5B-0FFE-8955-8DBD-F7A277AFE9B4}"/>
          </ac:grpSpMkLst>
        </pc:grpChg>
        <pc:grpChg chg="add del mod">
          <ac:chgData name="夌 雨" userId="d086e8e3883354a1" providerId="LiveId" clId="{2086114C-5ABE-41F5-BC57-79A481DDCE36}" dt="2025-07-02T09:55:57.728" v="8308" actId="478"/>
          <ac:grpSpMkLst>
            <pc:docMk/>
            <pc:sldMk cId="901394976" sldId="282"/>
            <ac:grpSpMk id="22" creationId="{1B24F1E2-7632-3686-149A-FD5745343AA4}"/>
          </ac:grpSpMkLst>
        </pc:grpChg>
        <pc:grpChg chg="add mod">
          <ac:chgData name="夌 雨" userId="d086e8e3883354a1" providerId="LiveId" clId="{2086114C-5ABE-41F5-BC57-79A481DDCE36}" dt="2025-07-02T09:56:37.312" v="8318" actId="1076"/>
          <ac:grpSpMkLst>
            <pc:docMk/>
            <pc:sldMk cId="901394976" sldId="282"/>
            <ac:grpSpMk id="25" creationId="{6C2DF6D1-5AF3-64BD-A88F-C4DD62E93E94}"/>
          </ac:grpSpMkLst>
        </pc:grpChg>
        <pc:grpChg chg="add del mod">
          <ac:chgData name="夌 雨" userId="d086e8e3883354a1" providerId="LiveId" clId="{2086114C-5ABE-41F5-BC57-79A481DDCE36}" dt="2025-07-03T11:03:02.592" v="8903" actId="478"/>
          <ac:grpSpMkLst>
            <pc:docMk/>
            <pc:sldMk cId="901394976" sldId="282"/>
            <ac:grpSpMk id="26" creationId="{500D8293-34A4-1A26-5E9A-FD9CAB9A35DD}"/>
          </ac:grpSpMkLst>
        </pc:grpChg>
        <pc:grpChg chg="add del mod">
          <ac:chgData name="夌 雨" userId="d086e8e3883354a1" providerId="LiveId" clId="{2086114C-5ABE-41F5-BC57-79A481DDCE36}" dt="2025-07-03T11:03:01.762" v="8902" actId="478"/>
          <ac:grpSpMkLst>
            <pc:docMk/>
            <pc:sldMk cId="901394976" sldId="282"/>
            <ac:grpSpMk id="33" creationId="{C3D0F53B-C3B8-184A-294B-A8CA8E2E1A88}"/>
          </ac:grpSpMkLst>
        </pc:grpChg>
        <pc:grpChg chg="add mod">
          <ac:chgData name="夌 雨" userId="d086e8e3883354a1" providerId="LiveId" clId="{2086114C-5ABE-41F5-BC57-79A481DDCE36}" dt="2025-07-03T11:03:03.455" v="8904"/>
          <ac:grpSpMkLst>
            <pc:docMk/>
            <pc:sldMk cId="901394976" sldId="282"/>
            <ac:grpSpMk id="36" creationId="{A7E4FB0F-AD44-6B2D-2F2D-54ED9386A97B}"/>
          </ac:grpSpMkLst>
        </pc:grpChg>
        <pc:grpChg chg="add mod">
          <ac:chgData name="夌 雨" userId="d086e8e3883354a1" providerId="LiveId" clId="{2086114C-5ABE-41F5-BC57-79A481DDCE36}" dt="2025-07-02T10:10:03.812" v="8443" actId="1076"/>
          <ac:grpSpMkLst>
            <pc:docMk/>
            <pc:sldMk cId="901394976" sldId="282"/>
            <ac:grpSpMk id="37" creationId="{86C922AC-0027-670F-BAAB-D07DB84728B1}"/>
          </ac:grpSpMkLst>
        </pc:grpChg>
        <pc:grpChg chg="add mod">
          <ac:chgData name="夌 雨" userId="d086e8e3883354a1" providerId="LiveId" clId="{2086114C-5ABE-41F5-BC57-79A481DDCE36}" dt="2025-07-02T10:11:17.474" v="8448" actId="14826"/>
          <ac:grpSpMkLst>
            <pc:docMk/>
            <pc:sldMk cId="901394976" sldId="282"/>
            <ac:grpSpMk id="38" creationId="{330C2B22-1085-335C-B423-82CC07C5DDD8}"/>
          </ac:grpSpMkLst>
        </pc:grpChg>
        <pc:grpChg chg="add mod">
          <ac:chgData name="夌 雨" userId="d086e8e3883354a1" providerId="LiveId" clId="{2086114C-5ABE-41F5-BC57-79A481DDCE36}" dt="2025-07-03T11:03:03.455" v="8904"/>
          <ac:grpSpMkLst>
            <pc:docMk/>
            <pc:sldMk cId="901394976" sldId="282"/>
            <ac:grpSpMk id="43" creationId="{007E0AB1-5410-CB1E-DEEF-06617EC9B1B9}"/>
          </ac:grpSpMkLst>
        </pc:grpChg>
        <pc:picChg chg="mod">
          <ac:chgData name="夌 雨" userId="d086e8e3883354a1" providerId="LiveId" clId="{2086114C-5ABE-41F5-BC57-79A481DDCE36}" dt="2025-07-03T10:51:30.121" v="8773" actId="207"/>
          <ac:picMkLst>
            <pc:docMk/>
            <pc:sldMk cId="901394976" sldId="282"/>
            <ac:picMk id="5" creationId="{A4F4B70D-0E25-4796-79EF-37E89F408C75}"/>
          </ac:picMkLst>
        </pc:picChg>
        <pc:picChg chg="mod">
          <ac:chgData name="夌 雨" userId="d086e8e3883354a1" providerId="LiveId" clId="{2086114C-5ABE-41F5-BC57-79A481DDCE36}" dt="2025-07-03T10:51:30.121" v="8773" actId="207"/>
          <ac:picMkLst>
            <pc:docMk/>
            <pc:sldMk cId="901394976" sldId="282"/>
            <ac:picMk id="7" creationId="{F7992EE3-0DD0-8AFB-91A3-206F9F0003AD}"/>
          </ac:picMkLst>
        </pc:picChg>
        <pc:picChg chg="mod">
          <ac:chgData name="夌 雨" userId="d086e8e3883354a1" providerId="LiveId" clId="{2086114C-5ABE-41F5-BC57-79A481DDCE36}" dt="2025-07-03T10:51:30.121" v="8773" actId="207"/>
          <ac:picMkLst>
            <pc:docMk/>
            <pc:sldMk cId="901394976" sldId="282"/>
            <ac:picMk id="8" creationId="{7D490F99-8A66-9B75-7840-601648B4E6C1}"/>
          </ac:picMkLst>
        </pc:picChg>
        <pc:picChg chg="mod">
          <ac:chgData name="夌 雨" userId="d086e8e3883354a1" providerId="LiveId" clId="{2086114C-5ABE-41F5-BC57-79A481DDCE36}" dt="2025-07-03T10:51:30.121" v="8773" actId="207"/>
          <ac:picMkLst>
            <pc:docMk/>
            <pc:sldMk cId="901394976" sldId="282"/>
            <ac:picMk id="11" creationId="{0E1C10FE-4FE8-535F-909E-6C8C781E222D}"/>
          </ac:picMkLst>
        </pc:picChg>
        <pc:picChg chg="mod">
          <ac:chgData name="夌 雨" userId="d086e8e3883354a1" providerId="LiveId" clId="{2086114C-5ABE-41F5-BC57-79A481DDCE36}" dt="2025-07-03T10:51:30.121" v="8773" actId="207"/>
          <ac:picMkLst>
            <pc:docMk/>
            <pc:sldMk cId="901394976" sldId="282"/>
            <ac:picMk id="12" creationId="{AC14277F-5578-4592-13CA-A01187902F9C}"/>
          </ac:picMkLst>
        </pc:picChg>
        <pc:picChg chg="mod">
          <ac:chgData name="夌 雨" userId="d086e8e3883354a1" providerId="LiveId" clId="{2086114C-5ABE-41F5-BC57-79A481DDCE36}" dt="2025-07-03T10:52:05.385" v="8780"/>
          <ac:picMkLst>
            <pc:docMk/>
            <pc:sldMk cId="901394976" sldId="282"/>
            <ac:picMk id="17" creationId="{98928C2B-104B-D317-0ABF-F8AE99FFF19B}"/>
          </ac:picMkLst>
        </pc:picChg>
        <pc:picChg chg="mod">
          <ac:chgData name="夌 雨" userId="d086e8e3883354a1" providerId="LiveId" clId="{2086114C-5ABE-41F5-BC57-79A481DDCE36}" dt="2025-07-03T10:52:05.385" v="8780"/>
          <ac:picMkLst>
            <pc:docMk/>
            <pc:sldMk cId="901394976" sldId="282"/>
            <ac:picMk id="19" creationId="{E2167436-9FD5-2B0A-EC17-CC26FC880CE8}"/>
          </ac:picMkLst>
        </pc:picChg>
        <pc:picChg chg="mod">
          <ac:chgData name="夌 雨" userId="d086e8e3883354a1" providerId="LiveId" clId="{2086114C-5ABE-41F5-BC57-79A481DDCE36}" dt="2025-07-03T10:52:05.385" v="8780"/>
          <ac:picMkLst>
            <pc:docMk/>
            <pc:sldMk cId="901394976" sldId="282"/>
            <ac:picMk id="20" creationId="{294FF67C-20C1-8224-F2CD-7BF01786E3EF}"/>
          </ac:picMkLst>
        </pc:picChg>
        <pc:picChg chg="mod">
          <ac:chgData name="夌 雨" userId="d086e8e3883354a1" providerId="LiveId" clId="{2086114C-5ABE-41F5-BC57-79A481DDCE36}" dt="2025-07-03T10:52:05.385" v="8780"/>
          <ac:picMkLst>
            <pc:docMk/>
            <pc:sldMk cId="901394976" sldId="282"/>
            <ac:picMk id="23" creationId="{DA2200F6-39C1-3014-47E8-AC71F1B2F19C}"/>
          </ac:picMkLst>
        </pc:picChg>
        <pc:picChg chg="mod">
          <ac:chgData name="夌 雨" userId="d086e8e3883354a1" providerId="LiveId" clId="{2086114C-5ABE-41F5-BC57-79A481DDCE36}" dt="2025-07-03T10:52:05.385" v="8780"/>
          <ac:picMkLst>
            <pc:docMk/>
            <pc:sldMk cId="901394976" sldId="282"/>
            <ac:picMk id="24" creationId="{B0E58239-3B81-59D5-8EE8-8C9A410232E0}"/>
          </ac:picMkLst>
        </pc:picChg>
        <pc:picChg chg="del">
          <ac:chgData name="夌 雨" userId="d086e8e3883354a1" providerId="LiveId" clId="{2086114C-5ABE-41F5-BC57-79A481DDCE36}" dt="2025-07-02T08:10:59.337" v="8198" actId="478"/>
          <ac:picMkLst>
            <pc:docMk/>
            <pc:sldMk cId="901394976" sldId="282"/>
            <ac:picMk id="26" creationId="{F2B46A7D-0D61-0ED8-457C-973C467A42B4}"/>
          </ac:picMkLst>
        </pc:picChg>
        <pc:picChg chg="add mod">
          <ac:chgData name="夌 雨" userId="d086e8e3883354a1" providerId="LiveId" clId="{2086114C-5ABE-41F5-BC57-79A481DDCE36}" dt="2025-07-02T10:11:32.419" v="8451" actId="207"/>
          <ac:picMkLst>
            <pc:docMk/>
            <pc:sldMk cId="901394976" sldId="282"/>
            <ac:picMk id="30" creationId="{77A49CB2-B67A-8042-B44E-13FC20804AEC}"/>
          </ac:picMkLst>
        </pc:picChg>
        <pc:picChg chg="add del mod">
          <ac:chgData name="夌 雨" userId="d086e8e3883354a1" providerId="LiveId" clId="{2086114C-5ABE-41F5-BC57-79A481DDCE36}" dt="2025-07-02T09:58:29.105" v="8344" actId="478"/>
          <ac:picMkLst>
            <pc:docMk/>
            <pc:sldMk cId="901394976" sldId="282"/>
            <ac:picMk id="32" creationId="{080DCDDA-18AE-961B-9B59-3DD7AB311B37}"/>
          </ac:picMkLst>
        </pc:picChg>
        <pc:picChg chg="mod">
          <ac:chgData name="夌 雨" userId="d086e8e3883354a1" providerId="LiveId" clId="{2086114C-5ABE-41F5-BC57-79A481DDCE36}" dt="2025-07-03T10:59:16.445" v="8854"/>
          <ac:picMkLst>
            <pc:docMk/>
            <pc:sldMk cId="901394976" sldId="282"/>
            <ac:picMk id="32" creationId="{3F679CDD-FD28-D9E8-0AC4-0A1B5A7395D1}"/>
          </ac:picMkLst>
        </pc:picChg>
        <pc:picChg chg="add del mod">
          <ac:chgData name="夌 雨" userId="d086e8e3883354a1" providerId="LiveId" clId="{2086114C-5ABE-41F5-BC57-79A481DDCE36}" dt="2025-07-02T09:58:39.699" v="8348" actId="478"/>
          <ac:picMkLst>
            <pc:docMk/>
            <pc:sldMk cId="901394976" sldId="282"/>
            <ac:picMk id="34" creationId="{CBBD4FE0-32B8-9573-FBD4-A1DC216716C6}"/>
          </ac:picMkLst>
        </pc:picChg>
        <pc:picChg chg="mod">
          <ac:chgData name="夌 雨" userId="d086e8e3883354a1" providerId="LiveId" clId="{2086114C-5ABE-41F5-BC57-79A481DDCE36}" dt="2025-07-03T10:59:53.991" v="8855"/>
          <ac:picMkLst>
            <pc:docMk/>
            <pc:sldMk cId="901394976" sldId="282"/>
            <ac:picMk id="35" creationId="{35F9485F-637D-A80F-4BB6-5B5FCCF80CD9}"/>
          </ac:picMkLst>
        </pc:picChg>
        <pc:picChg chg="add del mod">
          <ac:chgData name="夌 雨" userId="d086e8e3883354a1" providerId="LiveId" clId="{2086114C-5ABE-41F5-BC57-79A481DDCE36}" dt="2025-07-02T10:01:58.377" v="8356" actId="478"/>
          <ac:picMkLst>
            <pc:docMk/>
            <pc:sldMk cId="901394976" sldId="282"/>
            <ac:picMk id="36" creationId="{789C9EE0-266D-279C-B385-EC1CDE7012DC}"/>
          </ac:picMkLst>
        </pc:picChg>
        <pc:picChg chg="mod">
          <ac:chgData name="夌 雨" userId="d086e8e3883354a1" providerId="LiveId" clId="{2086114C-5ABE-41F5-BC57-79A481DDCE36}" dt="2025-07-02T10:11:28.896" v="8450" actId="207"/>
          <ac:picMkLst>
            <pc:docMk/>
            <pc:sldMk cId="901394976" sldId="282"/>
            <ac:picMk id="40" creationId="{B87D650B-3A16-3529-FE51-08A12D1956FC}"/>
          </ac:picMkLst>
        </pc:picChg>
        <pc:picChg chg="mod">
          <ac:chgData name="夌 雨" userId="d086e8e3883354a1" providerId="LiveId" clId="{2086114C-5ABE-41F5-BC57-79A481DDCE36}" dt="2025-07-03T11:03:03.455" v="8904"/>
          <ac:picMkLst>
            <pc:docMk/>
            <pc:sldMk cId="901394976" sldId="282"/>
            <ac:picMk id="42" creationId="{3E30B1D0-B5CC-2270-326A-84693E3293DD}"/>
          </ac:picMkLst>
        </pc:picChg>
        <pc:picChg chg="mod">
          <ac:chgData name="夌 雨" userId="d086e8e3883354a1" providerId="LiveId" clId="{2086114C-5ABE-41F5-BC57-79A481DDCE36}" dt="2025-07-03T11:03:03.455" v="8904"/>
          <ac:picMkLst>
            <pc:docMk/>
            <pc:sldMk cId="901394976" sldId="282"/>
            <ac:picMk id="45" creationId="{10330918-6550-C87C-1D4A-E02E6677689F}"/>
          </ac:picMkLst>
        </pc:picChg>
      </pc:sldChg>
      <pc:sldChg chg="addSp delSp modSp mod modTransition">
        <pc:chgData name="夌 雨" userId="d086e8e3883354a1" providerId="LiveId" clId="{2086114C-5ABE-41F5-BC57-79A481DDCE36}" dt="2025-07-03T11:02:55.992" v="8901" actId="962"/>
        <pc:sldMkLst>
          <pc:docMk/>
          <pc:sldMk cId="1511626961" sldId="283"/>
        </pc:sldMkLst>
        <pc:spChg chg="add mod">
          <ac:chgData name="夌 雨" userId="d086e8e3883354a1" providerId="LiveId" clId="{2086114C-5ABE-41F5-BC57-79A481DDCE36}" dt="2025-07-02T10:21:57.063" v="8684" actId="14100"/>
          <ac:spMkLst>
            <pc:docMk/>
            <pc:sldMk cId="1511626961" sldId="283"/>
            <ac:spMk id="2" creationId="{AD9F5C51-569B-F253-CE59-40003EAB05AF}"/>
          </ac:spMkLst>
        </pc:spChg>
        <pc:spChg chg="mod">
          <ac:chgData name="夌 雨" userId="d086e8e3883354a1" providerId="LiveId" clId="{2086114C-5ABE-41F5-BC57-79A481DDCE36}" dt="2025-07-02T10:20:49.776" v="8645" actId="2711"/>
          <ac:spMkLst>
            <pc:docMk/>
            <pc:sldMk cId="1511626961" sldId="283"/>
            <ac:spMk id="5" creationId="{E01CABE3-70EE-D59D-67BC-5C735F9D229F}"/>
          </ac:spMkLst>
        </pc:spChg>
        <pc:spChg chg="mod">
          <ac:chgData name="夌 雨" userId="d086e8e3883354a1" providerId="LiveId" clId="{2086114C-5ABE-41F5-BC57-79A481DDCE36}" dt="2025-07-03T10:45:22.644" v="8741"/>
          <ac:spMkLst>
            <pc:docMk/>
            <pc:sldMk cId="1511626961" sldId="283"/>
            <ac:spMk id="6" creationId="{5ACE8971-5124-04EE-9553-212CC99ACB7B}"/>
          </ac:spMkLst>
        </pc:spChg>
        <pc:spChg chg="add mod">
          <ac:chgData name="夌 雨" userId="d086e8e3883354a1" providerId="LiveId" clId="{2086114C-5ABE-41F5-BC57-79A481DDCE36}" dt="2025-07-03T10:41:49.280" v="8699" actId="1076"/>
          <ac:spMkLst>
            <pc:docMk/>
            <pc:sldMk cId="1511626961" sldId="283"/>
            <ac:spMk id="7" creationId="{EA3D4EB2-185F-1D21-48BF-A1CE3EDF5A9A}"/>
          </ac:spMkLst>
        </pc:spChg>
        <pc:spChg chg="mod">
          <ac:chgData name="夌 雨" userId="d086e8e3883354a1" providerId="LiveId" clId="{2086114C-5ABE-41F5-BC57-79A481DDCE36}" dt="2025-07-02T10:20:49.776" v="8645" actId="2711"/>
          <ac:spMkLst>
            <pc:docMk/>
            <pc:sldMk cId="1511626961" sldId="283"/>
            <ac:spMk id="10" creationId="{F7C6A4BD-430A-3BB4-BDC6-3E6E9E322FF0}"/>
          </ac:spMkLst>
        </pc:spChg>
        <pc:spChg chg="mod">
          <ac:chgData name="夌 雨" userId="d086e8e3883354a1" providerId="LiveId" clId="{2086114C-5ABE-41F5-BC57-79A481DDCE36}" dt="2025-07-03T10:41:07.416" v="8692" actId="20577"/>
          <ac:spMkLst>
            <pc:docMk/>
            <pc:sldMk cId="1511626961" sldId="283"/>
            <ac:spMk id="11" creationId="{2565F705-E664-F06C-37F5-490FB29FA405}"/>
          </ac:spMkLst>
        </pc:spChg>
        <pc:spChg chg="mod">
          <ac:chgData name="夌 雨" userId="d086e8e3883354a1" providerId="LiveId" clId="{2086114C-5ABE-41F5-BC57-79A481DDCE36}" dt="2025-07-02T10:20:49.776" v="8645" actId="2711"/>
          <ac:spMkLst>
            <pc:docMk/>
            <pc:sldMk cId="1511626961" sldId="283"/>
            <ac:spMk id="15" creationId="{4537E9A4-5AFC-9821-800C-E8FF26C4EB68}"/>
          </ac:spMkLst>
        </pc:spChg>
        <pc:spChg chg="mod">
          <ac:chgData name="夌 雨" userId="d086e8e3883354a1" providerId="LiveId" clId="{2086114C-5ABE-41F5-BC57-79A481DDCE36}" dt="2025-07-02T10:20:49.776" v="8645" actId="2711"/>
          <ac:spMkLst>
            <pc:docMk/>
            <pc:sldMk cId="1511626961" sldId="283"/>
            <ac:spMk id="16" creationId="{E6B727FA-7CFF-50EE-AA65-3C567CF1C702}"/>
          </ac:spMkLst>
        </pc:spChg>
        <pc:spChg chg="mod">
          <ac:chgData name="夌 雨" userId="d086e8e3883354a1" providerId="LiveId" clId="{2086114C-5ABE-41F5-BC57-79A481DDCE36}" dt="2025-07-02T10:20:49.776" v="8645" actId="2711"/>
          <ac:spMkLst>
            <pc:docMk/>
            <pc:sldMk cId="1511626961" sldId="283"/>
            <ac:spMk id="18" creationId="{9B1D7D0F-2F87-1107-85B7-B73A04BD8BBE}"/>
          </ac:spMkLst>
        </pc:spChg>
        <pc:spChg chg="mod">
          <ac:chgData name="夌 雨" userId="d086e8e3883354a1" providerId="LiveId" clId="{2086114C-5ABE-41F5-BC57-79A481DDCE36}" dt="2025-07-02T10:20:49.776" v="8645" actId="2711"/>
          <ac:spMkLst>
            <pc:docMk/>
            <pc:sldMk cId="1511626961" sldId="283"/>
            <ac:spMk id="19" creationId="{614952A9-8CC2-E9A6-F5E5-7319CAB258A3}"/>
          </ac:spMkLst>
        </pc:spChg>
        <pc:spChg chg="mod">
          <ac:chgData name="夌 雨" userId="d086e8e3883354a1" providerId="LiveId" clId="{2086114C-5ABE-41F5-BC57-79A481DDCE36}" dt="2025-07-02T10:21:45.883" v="8681" actId="20577"/>
          <ac:spMkLst>
            <pc:docMk/>
            <pc:sldMk cId="1511626961" sldId="283"/>
            <ac:spMk id="20" creationId="{E9C90897-20CF-B172-BB06-0D8786E28FA0}"/>
          </ac:spMkLst>
        </pc:spChg>
        <pc:spChg chg="add del mod">
          <ac:chgData name="夌 雨" userId="d086e8e3883354a1" providerId="LiveId" clId="{2086114C-5ABE-41F5-BC57-79A481DDCE36}" dt="2025-07-02T10:16:51.885" v="8574" actId="478"/>
          <ac:spMkLst>
            <pc:docMk/>
            <pc:sldMk cId="1511626961" sldId="283"/>
            <ac:spMk id="26" creationId="{14B74959-5908-B224-2CCD-2E8C401935E6}"/>
          </ac:spMkLst>
        </pc:spChg>
        <pc:spChg chg="add mod">
          <ac:chgData name="夌 雨" userId="d086e8e3883354a1" providerId="LiveId" clId="{2086114C-5ABE-41F5-BC57-79A481DDCE36}" dt="2025-07-03T11:02:55.992" v="8901" actId="962"/>
          <ac:spMkLst>
            <pc:docMk/>
            <pc:sldMk cId="1511626961" sldId="283"/>
            <ac:spMk id="26" creationId="{7C248AA9-32EC-30BD-D472-8D80098DB597}"/>
          </ac:spMkLst>
        </pc:spChg>
        <pc:spChg chg="mod">
          <ac:chgData name="夌 雨" userId="d086e8e3883354a1" providerId="LiveId" clId="{2086114C-5ABE-41F5-BC57-79A481DDCE36}" dt="2025-07-02T10:13:09.972" v="8474"/>
          <ac:spMkLst>
            <pc:docMk/>
            <pc:sldMk cId="1511626961" sldId="283"/>
            <ac:spMk id="28" creationId="{A7C1A1BB-F3C8-F6A1-10B4-FCBF98547C97}"/>
          </ac:spMkLst>
        </pc:spChg>
        <pc:spChg chg="add mod">
          <ac:chgData name="夌 雨" userId="d086e8e3883354a1" providerId="LiveId" clId="{2086114C-5ABE-41F5-BC57-79A481DDCE36}" dt="2025-07-02T10:21:25.605" v="8657" actId="1076"/>
          <ac:spMkLst>
            <pc:docMk/>
            <pc:sldMk cId="1511626961" sldId="283"/>
            <ac:spMk id="31" creationId="{1A7B4A6E-2EDD-9969-2C4E-FD7EB39C2642}"/>
          </ac:spMkLst>
        </pc:spChg>
        <pc:spChg chg="add mod">
          <ac:chgData name="夌 雨" userId="d086e8e3883354a1" providerId="LiveId" clId="{2086114C-5ABE-41F5-BC57-79A481DDCE36}" dt="2025-07-03T10:58:31.543" v="8845"/>
          <ac:spMkLst>
            <pc:docMk/>
            <pc:sldMk cId="1511626961" sldId="283"/>
            <ac:spMk id="32" creationId="{68130217-42CA-7E7B-3103-82674270D8D7}"/>
          </ac:spMkLst>
        </pc:spChg>
        <pc:spChg chg="add mod">
          <ac:chgData name="夌 雨" userId="d086e8e3883354a1" providerId="LiveId" clId="{2086114C-5ABE-41F5-BC57-79A481DDCE36}" dt="2025-07-02T10:21:53.799" v="8683" actId="571"/>
          <ac:spMkLst>
            <pc:docMk/>
            <pc:sldMk cId="1511626961" sldId="283"/>
            <ac:spMk id="32" creationId="{DA51BE7A-8464-1333-8675-20E49D635CFE}"/>
          </ac:spMkLst>
        </pc:spChg>
        <pc:spChg chg="mod">
          <ac:chgData name="夌 雨" userId="d086e8e3883354a1" providerId="LiveId" clId="{2086114C-5ABE-41F5-BC57-79A481DDCE36}" dt="2025-07-03T10:58:23.887" v="8844"/>
          <ac:spMkLst>
            <pc:docMk/>
            <pc:sldMk cId="1511626961" sldId="283"/>
            <ac:spMk id="37" creationId="{D834DB61-FF10-6B5D-2753-46AFDA3828D0}"/>
          </ac:spMkLst>
        </pc:spChg>
        <pc:grpChg chg="mod">
          <ac:chgData name="夌 雨" userId="d086e8e3883354a1" providerId="LiveId" clId="{2086114C-5ABE-41F5-BC57-79A481DDCE36}" dt="2025-07-03T10:46:09.607" v="8750" actId="1076"/>
          <ac:grpSpMkLst>
            <pc:docMk/>
            <pc:sldMk cId="1511626961" sldId="283"/>
            <ac:grpSpMk id="3" creationId="{E0C6644E-2E80-B121-B872-43779964BC5B}"/>
          </ac:grpSpMkLst>
        </pc:grpChg>
        <pc:grpChg chg="mod">
          <ac:chgData name="夌 雨" userId="d086e8e3883354a1" providerId="LiveId" clId="{2086114C-5ABE-41F5-BC57-79A481DDCE36}" dt="2025-07-02T10:15:27.229" v="8504" actId="1076"/>
          <ac:grpSpMkLst>
            <pc:docMk/>
            <pc:sldMk cId="1511626961" sldId="283"/>
            <ac:grpSpMk id="8" creationId="{F644331F-B862-6FD3-247A-0D2AD89F10AA}"/>
          </ac:grpSpMkLst>
        </pc:grpChg>
        <pc:grpChg chg="mod">
          <ac:chgData name="夌 雨" userId="d086e8e3883354a1" providerId="LiveId" clId="{2086114C-5ABE-41F5-BC57-79A481DDCE36}" dt="2025-07-02T10:15:27.229" v="8504" actId="1076"/>
          <ac:grpSpMkLst>
            <pc:docMk/>
            <pc:sldMk cId="1511626961" sldId="283"/>
            <ac:grpSpMk id="12" creationId="{49A62D6B-7398-3BA0-A372-AAEE3967433F}"/>
          </ac:grpSpMkLst>
        </pc:grpChg>
        <pc:grpChg chg="mod">
          <ac:chgData name="夌 雨" userId="d086e8e3883354a1" providerId="LiveId" clId="{2086114C-5ABE-41F5-BC57-79A481DDCE36}" dt="2025-07-02T10:15:27.229" v="8504" actId="1076"/>
          <ac:grpSpMkLst>
            <pc:docMk/>
            <pc:sldMk cId="1511626961" sldId="283"/>
            <ac:grpSpMk id="17" creationId="{A74E91EC-BF56-04D6-1EDB-627013F029FE}"/>
          </ac:grpSpMkLst>
        </pc:grpChg>
        <pc:grpChg chg="mod">
          <ac:chgData name="夌 雨" userId="d086e8e3883354a1" providerId="LiveId" clId="{2086114C-5ABE-41F5-BC57-79A481DDCE36}" dt="2025-07-02T10:15:27.229" v="8504" actId="1076"/>
          <ac:grpSpMkLst>
            <pc:docMk/>
            <pc:sldMk cId="1511626961" sldId="283"/>
            <ac:grpSpMk id="21" creationId="{3B8E6184-EC63-3F85-4BE1-8D262543BB10}"/>
          </ac:grpSpMkLst>
        </pc:grpChg>
        <pc:grpChg chg="mod">
          <ac:chgData name="夌 雨" userId="d086e8e3883354a1" providerId="LiveId" clId="{2086114C-5ABE-41F5-BC57-79A481DDCE36}" dt="2025-07-02T10:13:50.886" v="8485" actId="962"/>
          <ac:grpSpMkLst>
            <pc:docMk/>
            <pc:sldMk cId="1511626961" sldId="283"/>
            <ac:grpSpMk id="25" creationId="{2B49B87A-776E-4930-FFCE-AC140C7B8322}"/>
          </ac:grpSpMkLst>
        </pc:grpChg>
        <pc:grpChg chg="add mod">
          <ac:chgData name="夌 雨" userId="d086e8e3883354a1" providerId="LiveId" clId="{2086114C-5ABE-41F5-BC57-79A481DDCE36}" dt="2025-07-03T11:02:47.096" v="8900" actId="962"/>
          <ac:grpSpMkLst>
            <pc:docMk/>
            <pc:sldMk cId="1511626961" sldId="283"/>
            <ac:grpSpMk id="35" creationId="{59028B19-FBE9-50DE-9CA4-9F4A4745264D}"/>
          </ac:grpSpMkLst>
        </pc:grpChg>
        <pc:grpChg chg="add mod">
          <ac:chgData name="夌 雨" userId="d086e8e3883354a1" providerId="LiveId" clId="{2086114C-5ABE-41F5-BC57-79A481DDCE36}" dt="2025-07-03T11:02:38.792" v="8899" actId="962"/>
          <ac:grpSpMkLst>
            <pc:docMk/>
            <pc:sldMk cId="1511626961" sldId="283"/>
            <ac:grpSpMk id="36" creationId="{32A16D3F-A227-C71D-5B62-F0D150351AB8}"/>
          </ac:grpSpMkLst>
        </pc:grpChg>
        <pc:grpChg chg="del mod">
          <ac:chgData name="夌 雨" userId="d086e8e3883354a1" providerId="LiveId" clId="{2086114C-5ABE-41F5-BC57-79A481DDCE36}" dt="2025-07-02T10:12:45.336" v="8466" actId="478"/>
          <ac:grpSpMkLst>
            <pc:docMk/>
            <pc:sldMk cId="1511626961" sldId="283"/>
            <ac:grpSpMk id="37" creationId="{910BC0D2-6E2B-8844-02A0-A455814D13EE}"/>
          </ac:grpSpMkLst>
        </pc:grpChg>
        <pc:grpChg chg="del">
          <ac:chgData name="夌 雨" userId="d086e8e3883354a1" providerId="LiveId" clId="{2086114C-5ABE-41F5-BC57-79A481DDCE36}" dt="2025-07-02T10:12:29.384" v="8460" actId="478"/>
          <ac:grpSpMkLst>
            <pc:docMk/>
            <pc:sldMk cId="1511626961" sldId="283"/>
            <ac:grpSpMk id="38" creationId="{D7A7AC60-8952-5CA1-4FF7-2DA256E17E61}"/>
          </ac:grpSpMkLst>
        </pc:grpChg>
        <pc:picChg chg="mod">
          <ac:chgData name="夌 雨" userId="d086e8e3883354a1" providerId="LiveId" clId="{2086114C-5ABE-41F5-BC57-79A481DDCE36}" dt="2025-07-02T10:19:53.521" v="8613" actId="207"/>
          <ac:picMkLst>
            <pc:docMk/>
            <pc:sldMk cId="1511626961" sldId="283"/>
            <ac:picMk id="4" creationId="{E36A9323-D7C3-9B61-4C5F-1D12D4CF84A0}"/>
          </ac:picMkLst>
        </pc:picChg>
        <pc:picChg chg="mod">
          <ac:chgData name="夌 雨" userId="d086e8e3883354a1" providerId="LiveId" clId="{2086114C-5ABE-41F5-BC57-79A481DDCE36}" dt="2025-07-02T10:19:49.097" v="8612" actId="207"/>
          <ac:picMkLst>
            <pc:docMk/>
            <pc:sldMk cId="1511626961" sldId="283"/>
            <ac:picMk id="9" creationId="{C0131C2C-AAE8-8715-DEE6-F777B40A5D44}"/>
          </ac:picMkLst>
        </pc:picChg>
        <pc:picChg chg="mod">
          <ac:chgData name="夌 雨" userId="d086e8e3883354a1" providerId="LiveId" clId="{2086114C-5ABE-41F5-BC57-79A481DDCE36}" dt="2025-07-02T10:19:46.079" v="8611" actId="207"/>
          <ac:picMkLst>
            <pc:docMk/>
            <pc:sldMk cId="1511626961" sldId="283"/>
            <ac:picMk id="14" creationId="{E3662B9C-6956-87FD-2EB9-494F3AF2F23F}"/>
          </ac:picMkLst>
        </pc:picChg>
        <pc:picChg chg="mod">
          <ac:chgData name="夌 雨" userId="d086e8e3883354a1" providerId="LiveId" clId="{2086114C-5ABE-41F5-BC57-79A481DDCE36}" dt="2025-07-02T10:19:22.740" v="8607" actId="207"/>
          <ac:picMkLst>
            <pc:docMk/>
            <pc:sldMk cId="1511626961" sldId="283"/>
            <ac:picMk id="22" creationId="{E0D2781C-7731-4507-FC8D-3F90CF84C2E9}"/>
          </ac:picMkLst>
        </pc:picChg>
        <pc:picChg chg="add del mod">
          <ac:chgData name="夌 雨" userId="d086e8e3883354a1" providerId="LiveId" clId="{2086114C-5ABE-41F5-BC57-79A481DDCE36}" dt="2025-07-03T10:50:32.114" v="8765" actId="478"/>
          <ac:picMkLst>
            <pc:docMk/>
            <pc:sldMk cId="1511626961" sldId="283"/>
            <ac:picMk id="30" creationId="{7C129F87-0E13-0279-9042-FB8AD0228471}"/>
          </ac:picMkLst>
        </pc:picChg>
        <pc:picChg chg="add mod">
          <ac:chgData name="夌 雨" userId="d086e8e3883354a1" providerId="LiveId" clId="{2086114C-5ABE-41F5-BC57-79A481DDCE36}" dt="2025-07-03T10:58:12.100" v="8843" actId="1582"/>
          <ac:picMkLst>
            <pc:docMk/>
            <pc:sldMk cId="1511626961" sldId="283"/>
            <ac:picMk id="34" creationId="{F02626FE-7BE7-D842-B19B-DC15A3C5D6F8}"/>
          </ac:picMkLst>
        </pc:picChg>
        <pc:picChg chg="mod">
          <ac:chgData name="夌 雨" userId="d086e8e3883354a1" providerId="LiveId" clId="{2086114C-5ABE-41F5-BC57-79A481DDCE36}" dt="2025-07-03T10:57:55.969" v="8842" actId="14100"/>
          <ac:picMkLst>
            <pc:docMk/>
            <pc:sldMk cId="1511626961" sldId="283"/>
            <ac:picMk id="38" creationId="{984D8A8A-0225-7910-374B-D09A9B161FBA}"/>
          </ac:picMkLst>
        </pc:picChg>
      </pc:sldChg>
      <pc:sldChg chg="add del setBg">
        <pc:chgData name="夌 雨" userId="d086e8e3883354a1" providerId="LiveId" clId="{2086114C-5ABE-41F5-BC57-79A481DDCE36}" dt="2025-07-02T10:12:13.575" v="8459" actId="47"/>
        <pc:sldMkLst>
          <pc:docMk/>
          <pc:sldMk cId="4256287156" sldId="283"/>
        </pc:sldMkLst>
      </pc:sldChg>
      <pc:sldChg chg="delSp new del mod">
        <pc:chgData name="夌 雨" userId="d086e8e3883354a1" providerId="LiveId" clId="{2086114C-5ABE-41F5-BC57-79A481DDCE36}" dt="2025-07-03T11:04:24.166" v="8912" actId="47"/>
        <pc:sldMkLst>
          <pc:docMk/>
          <pc:sldMk cId="2279858226" sldId="284"/>
        </pc:sldMkLst>
        <pc:spChg chg="del">
          <ac:chgData name="夌 雨" userId="d086e8e3883354a1" providerId="LiveId" clId="{2086114C-5ABE-41F5-BC57-79A481DDCE36}" dt="2025-07-03T11:04:23.392" v="8911" actId="478"/>
          <ac:spMkLst>
            <pc:docMk/>
            <pc:sldMk cId="2279858226" sldId="284"/>
            <ac:spMk id="2" creationId="{9A8DB813-0747-DECD-C6CC-74D114AAF410}"/>
          </ac:spMkLst>
        </pc:spChg>
        <pc:spChg chg="del">
          <ac:chgData name="夌 雨" userId="d086e8e3883354a1" providerId="LiveId" clId="{2086114C-5ABE-41F5-BC57-79A481DDCE36}" dt="2025-07-03T11:04:23.392" v="8911" actId="478"/>
          <ac:spMkLst>
            <pc:docMk/>
            <pc:sldMk cId="2279858226" sldId="284"/>
            <ac:spMk id="3" creationId="{1623D742-54BC-5D7F-D8BE-8884DE331F33}"/>
          </ac:spMkLst>
        </pc:spChg>
      </pc:sldChg>
      <pc:sldChg chg="addSp delSp modSp mod modTransition delAnim modAnim">
        <pc:chgData name="夌 雨" userId="d086e8e3883354a1" providerId="LiveId" clId="{2086114C-5ABE-41F5-BC57-79A481DDCE36}" dt="2025-07-03T14:42:01.165" v="9348"/>
        <pc:sldMkLst>
          <pc:docMk/>
          <pc:sldMk cId="3553816244" sldId="284"/>
        </pc:sldMkLst>
        <pc:spChg chg="add del mod ord">
          <ac:chgData name="夌 雨" userId="d086e8e3883354a1" providerId="LiveId" clId="{2086114C-5ABE-41F5-BC57-79A481DDCE36}" dt="2025-07-03T14:29:31.470" v="9251" actId="478"/>
          <ac:spMkLst>
            <pc:docMk/>
            <pc:sldMk cId="3553816244" sldId="284"/>
            <ac:spMk id="2" creationId="{22B60492-A26F-9D83-31A6-DC003BE3BE82}"/>
          </ac:spMkLst>
        </pc:spChg>
        <pc:spChg chg="add mod">
          <ac:chgData name="夌 雨" userId="d086e8e3883354a1" providerId="LiveId" clId="{2086114C-5ABE-41F5-BC57-79A481DDCE36}" dt="2025-07-03T14:39:46.515" v="9328" actId="1036"/>
          <ac:spMkLst>
            <pc:docMk/>
            <pc:sldMk cId="3553816244" sldId="284"/>
            <ac:spMk id="3" creationId="{E0CCECB8-B711-2ED9-B707-E4D1F527B21D}"/>
          </ac:spMkLst>
        </pc:spChg>
        <pc:spChg chg="add mod">
          <ac:chgData name="夌 雨" userId="d086e8e3883354a1" providerId="LiveId" clId="{2086114C-5ABE-41F5-BC57-79A481DDCE36}" dt="2025-07-03T14:39:53.982" v="9332"/>
          <ac:spMkLst>
            <pc:docMk/>
            <pc:sldMk cId="3553816244" sldId="284"/>
            <ac:spMk id="4" creationId="{DDA5DF53-5C4D-F674-B9DC-C64E0C471169}"/>
          </ac:spMkLst>
        </pc:spChg>
        <pc:spChg chg="add mod">
          <ac:chgData name="夌 雨" userId="d086e8e3883354a1" providerId="LiveId" clId="{2086114C-5ABE-41F5-BC57-79A481DDCE36}" dt="2025-07-03T14:40:01.687" v="9336"/>
          <ac:spMkLst>
            <pc:docMk/>
            <pc:sldMk cId="3553816244" sldId="284"/>
            <ac:spMk id="5" creationId="{BC30FF48-340E-577F-7C90-80809039EB15}"/>
          </ac:spMkLst>
        </pc:spChg>
        <pc:spChg chg="add mod">
          <ac:chgData name="夌 雨" userId="d086e8e3883354a1" providerId="LiveId" clId="{2086114C-5ABE-41F5-BC57-79A481DDCE36}" dt="2025-07-03T14:31:39.258" v="9263" actId="1076"/>
          <ac:spMkLst>
            <pc:docMk/>
            <pc:sldMk cId="3553816244" sldId="284"/>
            <ac:spMk id="13" creationId="{1E359924-63E1-D2F0-4C79-EF931E1518CE}"/>
          </ac:spMkLst>
        </pc:spChg>
        <pc:spChg chg="del mod topLvl">
          <ac:chgData name="夌 雨" userId="d086e8e3883354a1" providerId="LiveId" clId="{2086114C-5ABE-41F5-BC57-79A481DDCE36}" dt="2025-07-03T11:10:18.179" v="9016" actId="478"/>
          <ac:spMkLst>
            <pc:docMk/>
            <pc:sldMk cId="3553816244" sldId="284"/>
            <ac:spMk id="15" creationId="{FA9C1998-33C0-18CE-1C37-105CAC2FFD3F}"/>
          </ac:spMkLst>
        </pc:spChg>
        <pc:spChg chg="del mod topLvl">
          <ac:chgData name="夌 雨" userId="d086e8e3883354a1" providerId="LiveId" clId="{2086114C-5ABE-41F5-BC57-79A481DDCE36}" dt="2025-07-03T11:10:20.331" v="9017" actId="478"/>
          <ac:spMkLst>
            <pc:docMk/>
            <pc:sldMk cId="3553816244" sldId="284"/>
            <ac:spMk id="16" creationId="{EB2D87BD-F408-DAC2-FA54-B209CEFBA2C9}"/>
          </ac:spMkLst>
        </pc:spChg>
        <pc:spChg chg="del mod">
          <ac:chgData name="夌 雨" userId="d086e8e3883354a1" providerId="LiveId" clId="{2086114C-5ABE-41F5-BC57-79A481DDCE36}" dt="2025-07-03T11:06:12.967" v="8955" actId="478"/>
          <ac:spMkLst>
            <pc:docMk/>
            <pc:sldMk cId="3553816244" sldId="284"/>
            <ac:spMk id="17" creationId="{02CFDAFF-226A-FBF5-2810-B57E6FD83730}"/>
          </ac:spMkLst>
        </pc:spChg>
        <pc:spChg chg="del mod">
          <ac:chgData name="夌 雨" userId="d086e8e3883354a1" providerId="LiveId" clId="{2086114C-5ABE-41F5-BC57-79A481DDCE36}" dt="2025-07-03T11:07:02.732" v="8972" actId="478"/>
          <ac:spMkLst>
            <pc:docMk/>
            <pc:sldMk cId="3553816244" sldId="284"/>
            <ac:spMk id="18" creationId="{4E488FA4-F031-4EF0-EC7D-DE559395F960}"/>
          </ac:spMkLst>
        </pc:spChg>
        <pc:spChg chg="del mod">
          <ac:chgData name="夌 雨" userId="d086e8e3883354a1" providerId="LiveId" clId="{2086114C-5ABE-41F5-BC57-79A481DDCE36}" dt="2025-07-03T11:06:30.739" v="8960" actId="478"/>
          <ac:spMkLst>
            <pc:docMk/>
            <pc:sldMk cId="3553816244" sldId="284"/>
            <ac:spMk id="24" creationId="{D86C3CE9-AE29-26E5-7F25-68704EA8C5A2}"/>
          </ac:spMkLst>
        </pc:spChg>
        <pc:spChg chg="add mod ord">
          <ac:chgData name="夌 雨" userId="d086e8e3883354a1" providerId="LiveId" clId="{2086114C-5ABE-41F5-BC57-79A481DDCE36}" dt="2025-07-03T11:09:47.513" v="9007" actId="164"/>
          <ac:spMkLst>
            <pc:docMk/>
            <pc:sldMk cId="3553816244" sldId="284"/>
            <ac:spMk id="26" creationId="{7D8A3CB9-F69E-4D27-3C43-150BBF30231F}"/>
          </ac:spMkLst>
        </pc:spChg>
        <pc:spChg chg="add del mod">
          <ac:chgData name="夌 雨" userId="d086e8e3883354a1" providerId="LiveId" clId="{2086114C-5ABE-41F5-BC57-79A481DDCE36}" dt="2025-07-03T11:09:36.362" v="9004" actId="478"/>
          <ac:spMkLst>
            <pc:docMk/>
            <pc:sldMk cId="3553816244" sldId="284"/>
            <ac:spMk id="27" creationId="{5F28EBEF-F74A-BD18-4F0D-922FC0E8050B}"/>
          </ac:spMkLst>
        </pc:spChg>
        <pc:spChg chg="add del mod">
          <ac:chgData name="夌 雨" userId="d086e8e3883354a1" providerId="LiveId" clId="{2086114C-5ABE-41F5-BC57-79A481DDCE36}" dt="2025-07-03T11:09:37.824" v="9005" actId="478"/>
          <ac:spMkLst>
            <pc:docMk/>
            <pc:sldMk cId="3553816244" sldId="284"/>
            <ac:spMk id="29" creationId="{4B51889F-ED07-F6DD-0656-2DF0120A05A7}"/>
          </ac:spMkLst>
        </pc:spChg>
        <pc:spChg chg="add mod">
          <ac:chgData name="夌 雨" userId="d086e8e3883354a1" providerId="LiveId" clId="{2086114C-5ABE-41F5-BC57-79A481DDCE36}" dt="2025-07-03T14:27:10.827" v="9187" actId="207"/>
          <ac:spMkLst>
            <pc:docMk/>
            <pc:sldMk cId="3553816244" sldId="284"/>
            <ac:spMk id="35" creationId="{C9AF216B-61E9-0DC7-64B2-23B027A72991}"/>
          </ac:spMkLst>
        </pc:spChg>
        <pc:spChg chg="add mod">
          <ac:chgData name="夌 雨" userId="d086e8e3883354a1" providerId="LiveId" clId="{2086114C-5ABE-41F5-BC57-79A481DDCE36}" dt="2025-07-03T11:09:47.513" v="9007" actId="164"/>
          <ac:spMkLst>
            <pc:docMk/>
            <pc:sldMk cId="3553816244" sldId="284"/>
            <ac:spMk id="36" creationId="{DED29F4E-8E37-E935-9F2C-D04D785748B3}"/>
          </ac:spMkLst>
        </pc:spChg>
        <pc:spChg chg="mod topLvl">
          <ac:chgData name="夌 雨" userId="d086e8e3883354a1" providerId="LiveId" clId="{2086114C-5ABE-41F5-BC57-79A481DDCE36}" dt="2025-07-03T11:37:35.994" v="9034" actId="164"/>
          <ac:spMkLst>
            <pc:docMk/>
            <pc:sldMk cId="3553816244" sldId="284"/>
            <ac:spMk id="40" creationId="{9624BB16-1373-055E-7E96-96DCAF589C37}"/>
          </ac:spMkLst>
        </pc:spChg>
        <pc:spChg chg="del mod topLvl">
          <ac:chgData name="夌 雨" userId="d086e8e3883354a1" providerId="LiveId" clId="{2086114C-5ABE-41F5-BC57-79A481DDCE36}" dt="2025-07-03T11:10:56.974" v="9024" actId="478"/>
          <ac:spMkLst>
            <pc:docMk/>
            <pc:sldMk cId="3553816244" sldId="284"/>
            <ac:spMk id="41" creationId="{03578D05-6EC3-E25B-420B-47663A279C99}"/>
          </ac:spMkLst>
        </pc:spChg>
        <pc:grpChg chg="del">
          <ac:chgData name="夌 雨" userId="d086e8e3883354a1" providerId="LiveId" clId="{2086114C-5ABE-41F5-BC57-79A481DDCE36}" dt="2025-07-03T11:05:15.245" v="8918" actId="478"/>
          <ac:grpSpMkLst>
            <pc:docMk/>
            <pc:sldMk cId="3553816244" sldId="284"/>
            <ac:grpSpMk id="2" creationId="{CECA12D9-1172-CE08-271C-3E6BC42F0A63}"/>
          </ac:grpSpMkLst>
        </pc:grpChg>
        <pc:grpChg chg="add del mod">
          <ac:chgData name="夌 雨" userId="d086e8e3883354a1" providerId="LiveId" clId="{2086114C-5ABE-41F5-BC57-79A481DDCE36}" dt="2025-07-03T11:10:18.179" v="9016" actId="478"/>
          <ac:grpSpMkLst>
            <pc:docMk/>
            <pc:sldMk cId="3553816244" sldId="284"/>
            <ac:grpSpMk id="14" creationId="{91416EE7-C08F-7E34-7C89-D1E65262208C}"/>
          </ac:grpSpMkLst>
        </pc:grpChg>
        <pc:grpChg chg="del">
          <ac:chgData name="夌 雨" userId="d086e8e3883354a1" providerId="LiveId" clId="{2086114C-5ABE-41F5-BC57-79A481DDCE36}" dt="2025-07-03T11:04:29.482" v="8913" actId="478"/>
          <ac:grpSpMkLst>
            <pc:docMk/>
            <pc:sldMk cId="3553816244" sldId="284"/>
            <ac:grpSpMk id="19" creationId="{B251112F-B54D-D458-BDB4-291E0AFAF408}"/>
          </ac:grpSpMkLst>
        </pc:grpChg>
        <pc:grpChg chg="del">
          <ac:chgData name="夌 雨" userId="d086e8e3883354a1" providerId="LiveId" clId="{2086114C-5ABE-41F5-BC57-79A481DDCE36}" dt="2025-07-03T11:04:32.455" v="8914" actId="478"/>
          <ac:grpSpMkLst>
            <pc:docMk/>
            <pc:sldMk cId="3553816244" sldId="284"/>
            <ac:grpSpMk id="30" creationId="{CD970008-C72D-966A-B810-1F0405A22818}"/>
          </ac:grpSpMkLst>
        </pc:grpChg>
        <pc:grpChg chg="add mod">
          <ac:chgData name="夌 雨" userId="d086e8e3883354a1" providerId="LiveId" clId="{2086114C-5ABE-41F5-BC57-79A481DDCE36}" dt="2025-07-03T14:33:49.020" v="9276" actId="962"/>
          <ac:grpSpMkLst>
            <pc:docMk/>
            <pc:sldMk cId="3553816244" sldId="284"/>
            <ac:grpSpMk id="37" creationId="{05C51728-FF5E-0BB6-39EF-18E7FB2D0333}"/>
          </ac:grpSpMkLst>
        </pc:grpChg>
        <pc:grpChg chg="add mod">
          <ac:chgData name="夌 雨" userId="d086e8e3883354a1" providerId="LiveId" clId="{2086114C-5ABE-41F5-BC57-79A481DDCE36}" dt="2025-07-03T14:33:40.148" v="9275" actId="962"/>
          <ac:grpSpMkLst>
            <pc:docMk/>
            <pc:sldMk cId="3553816244" sldId="284"/>
            <ac:grpSpMk id="38" creationId="{E8298683-55AE-05CC-D989-DE172365A95B}"/>
          </ac:grpSpMkLst>
        </pc:grpChg>
        <pc:grpChg chg="add del mod">
          <ac:chgData name="夌 雨" userId="d086e8e3883354a1" providerId="LiveId" clId="{2086114C-5ABE-41F5-BC57-79A481DDCE36}" dt="2025-07-03T11:10:56.974" v="9024" actId="478"/>
          <ac:grpSpMkLst>
            <pc:docMk/>
            <pc:sldMk cId="3553816244" sldId="284"/>
            <ac:grpSpMk id="39" creationId="{FCF63DE2-F588-C961-D89C-8BD829E81C91}"/>
          </ac:grpSpMkLst>
        </pc:grpChg>
        <pc:grpChg chg="add mod">
          <ac:chgData name="夌 雨" userId="d086e8e3883354a1" providerId="LiveId" clId="{2086114C-5ABE-41F5-BC57-79A481DDCE36}" dt="2025-07-03T14:33:33.164" v="9274" actId="962"/>
          <ac:grpSpMkLst>
            <pc:docMk/>
            <pc:sldMk cId="3553816244" sldId="284"/>
            <ac:grpSpMk id="43" creationId="{E1754506-F77E-81D4-1399-E6C7CB97E370}"/>
          </ac:grpSpMkLst>
        </pc:grpChg>
        <pc:picChg chg="add mod ord">
          <ac:chgData name="夌 雨" userId="d086e8e3883354a1" providerId="LiveId" clId="{2086114C-5ABE-41F5-BC57-79A481DDCE36}" dt="2025-07-03T11:09:43.614" v="9006" actId="164"/>
          <ac:picMkLst>
            <pc:docMk/>
            <pc:sldMk cId="3553816244" sldId="284"/>
            <ac:picMk id="25" creationId="{5F68CE7C-4785-C159-2766-F37D46B22733}"/>
          </ac:picMkLst>
        </pc:picChg>
        <pc:picChg chg="add del mod">
          <ac:chgData name="夌 雨" userId="d086e8e3883354a1" providerId="LiveId" clId="{2086114C-5ABE-41F5-BC57-79A481DDCE36}" dt="2025-07-03T11:05:18.596" v="8920" actId="478"/>
          <ac:picMkLst>
            <pc:docMk/>
            <pc:sldMk cId="3553816244" sldId="284"/>
            <ac:picMk id="28" creationId="{2BD93356-1D78-2491-4A99-0323DBBD9EDC}"/>
          </ac:picMkLst>
        </pc:picChg>
        <pc:picChg chg="add mod">
          <ac:chgData name="夌 雨" userId="d086e8e3883354a1" providerId="LiveId" clId="{2086114C-5ABE-41F5-BC57-79A481DDCE36}" dt="2025-07-03T11:37:35.994" v="9034" actId="164"/>
          <ac:picMkLst>
            <pc:docMk/>
            <pc:sldMk cId="3553816244" sldId="284"/>
            <ac:picMk id="42" creationId="{83E26B1C-0921-05C7-4683-92237FC1A368}"/>
          </ac:picMkLst>
        </pc:picChg>
      </pc:sldChg>
      <pc:sldChg chg="del">
        <pc:chgData name="夌 雨" userId="d086e8e3883354a1" providerId="LiveId" clId="{2086114C-5ABE-41F5-BC57-79A481DDCE36}" dt="2025-07-03T14:24:26.887" v="9059"/>
        <pc:sldMkLst>
          <pc:docMk/>
          <pc:sldMk cId="3588272553" sldId="285"/>
        </pc:sldMkLst>
      </pc:sldChg>
      <pc:sldChg chg="addSp delSp modSp del mod">
        <pc:chgData name="夌 雨" userId="d086e8e3883354a1" providerId="LiveId" clId="{2086114C-5ABE-41F5-BC57-79A481DDCE36}" dt="2025-07-03T14:29:02.509" v="9242" actId="47"/>
        <pc:sldMkLst>
          <pc:docMk/>
          <pc:sldMk cId="3709769360" sldId="285"/>
        </pc:sldMkLst>
        <pc:spChg chg="add del mod">
          <ac:chgData name="夌 雨" userId="d086e8e3883354a1" providerId="LiveId" clId="{2086114C-5ABE-41F5-BC57-79A481DDCE36}" dt="2025-07-03T14:28:13.787" v="9227" actId="478"/>
          <ac:spMkLst>
            <pc:docMk/>
            <pc:sldMk cId="3709769360" sldId="285"/>
            <ac:spMk id="2" creationId="{CFCD4986-8F5B-411C-EAC5-46A586BF9917}"/>
          </ac:spMkLst>
        </pc:spChg>
        <pc:spChg chg="add del mod">
          <ac:chgData name="夌 雨" userId="d086e8e3883354a1" providerId="LiveId" clId="{2086114C-5ABE-41F5-BC57-79A481DDCE36}" dt="2025-07-03T14:28:15.428" v="9229" actId="478"/>
          <ac:spMkLst>
            <pc:docMk/>
            <pc:sldMk cId="3709769360" sldId="285"/>
            <ac:spMk id="3" creationId="{F668D7A5-82E1-79F4-82DE-5C9C7CAF24E4}"/>
          </ac:spMkLst>
        </pc:spChg>
        <pc:spChg chg="del mod topLvl">
          <ac:chgData name="夌 雨" userId="d086e8e3883354a1" providerId="LiveId" clId="{2086114C-5ABE-41F5-BC57-79A481DDCE36}" dt="2025-07-03T14:28:42.004" v="9238" actId="478"/>
          <ac:spMkLst>
            <pc:docMk/>
            <pc:sldMk cId="3709769360" sldId="285"/>
            <ac:spMk id="5" creationId="{0475C268-470F-688E-ADF3-9BB123EE72D2}"/>
          </ac:spMkLst>
        </pc:spChg>
        <pc:spChg chg="add del ord">
          <ac:chgData name="夌 雨" userId="d086e8e3883354a1" providerId="LiveId" clId="{2086114C-5ABE-41F5-BC57-79A481DDCE36}" dt="2025-07-03T14:28:17.314" v="9231" actId="478"/>
          <ac:spMkLst>
            <pc:docMk/>
            <pc:sldMk cId="3709769360" sldId="285"/>
            <ac:spMk id="13" creationId="{A761A0A3-C07B-8B5A-BF30-5644BC4CE6E1}"/>
          </ac:spMkLst>
        </pc:spChg>
        <pc:spChg chg="del mod topLvl">
          <ac:chgData name="夌 雨" userId="d086e8e3883354a1" providerId="LiveId" clId="{2086114C-5ABE-41F5-BC57-79A481DDCE36}" dt="2025-07-03T14:26:57.989" v="9151" actId="478"/>
          <ac:spMkLst>
            <pc:docMk/>
            <pc:sldMk cId="3709769360" sldId="285"/>
            <ac:spMk id="35" creationId="{7E65A43A-9339-38E2-E00E-B8D1475BBF18}"/>
          </ac:spMkLst>
        </pc:spChg>
        <pc:grpChg chg="add del mod">
          <ac:chgData name="夌 雨" userId="d086e8e3883354a1" providerId="LiveId" clId="{2086114C-5ABE-41F5-BC57-79A481DDCE36}" dt="2025-07-03T14:28:40.932" v="9237" actId="478"/>
          <ac:grpSpMkLst>
            <pc:docMk/>
            <pc:sldMk cId="3709769360" sldId="285"/>
            <ac:grpSpMk id="4" creationId="{3F2A0242-E060-0D23-44C9-4A63B9760E35}"/>
          </ac:grpSpMkLst>
        </pc:grpChg>
        <pc:grpChg chg="del mod ord">
          <ac:chgData name="夌 雨" userId="d086e8e3883354a1" providerId="LiveId" clId="{2086114C-5ABE-41F5-BC57-79A481DDCE36}" dt="2025-07-03T14:26:57.989" v="9151" actId="478"/>
          <ac:grpSpMkLst>
            <pc:docMk/>
            <pc:sldMk cId="3709769360" sldId="285"/>
            <ac:grpSpMk id="37" creationId="{C259D9EE-87A6-DB49-5137-A1D008D6B364}"/>
          </ac:grpSpMkLst>
        </pc:grpChg>
        <pc:grpChg chg="del">
          <ac:chgData name="夌 雨" userId="d086e8e3883354a1" providerId="LiveId" clId="{2086114C-5ABE-41F5-BC57-79A481DDCE36}" dt="2025-07-03T14:28:26.003" v="9234" actId="478"/>
          <ac:grpSpMkLst>
            <pc:docMk/>
            <pc:sldMk cId="3709769360" sldId="285"/>
            <ac:grpSpMk id="38" creationId="{E3F43FF3-27A2-27EB-E349-18FCB9493363}"/>
          </ac:grpSpMkLst>
        </pc:grpChg>
        <pc:grpChg chg="del">
          <ac:chgData name="夌 雨" userId="d086e8e3883354a1" providerId="LiveId" clId="{2086114C-5ABE-41F5-BC57-79A481DDCE36}" dt="2025-07-03T14:28:26.586" v="9235" actId="478"/>
          <ac:grpSpMkLst>
            <pc:docMk/>
            <pc:sldMk cId="3709769360" sldId="285"/>
            <ac:grpSpMk id="43" creationId="{F664386B-F5BE-A578-00A2-2FBFFDA61A12}"/>
          </ac:grpSpMkLst>
        </pc:grpChg>
        <pc:picChg chg="del mod topLvl">
          <ac:chgData name="夌 雨" userId="d086e8e3883354a1" providerId="LiveId" clId="{2086114C-5ABE-41F5-BC57-79A481DDCE36}" dt="2025-07-03T14:28:40.932" v="9237" actId="478"/>
          <ac:picMkLst>
            <pc:docMk/>
            <pc:sldMk cId="3709769360" sldId="285"/>
            <ac:picMk id="6" creationId="{26B772E7-7E5F-FE3D-1FF4-AFD6A636EE45}"/>
          </ac:picMkLst>
        </pc:picChg>
        <pc:picChg chg="del topLvl">
          <ac:chgData name="夌 雨" userId="d086e8e3883354a1" providerId="LiveId" clId="{2086114C-5ABE-41F5-BC57-79A481DDCE36}" dt="2025-07-03T14:28:18.962" v="9232" actId="478"/>
          <ac:picMkLst>
            <pc:docMk/>
            <pc:sldMk cId="3709769360" sldId="285"/>
            <ac:picMk id="25" creationId="{57F6366B-2751-B427-76DB-5452A27AC19F}"/>
          </ac:picMkLst>
        </pc:picChg>
        <pc:picChg chg="ord">
          <ac:chgData name="夌 雨" userId="d086e8e3883354a1" providerId="LiveId" clId="{2086114C-5ABE-41F5-BC57-79A481DDCE36}" dt="2025-07-03T14:28:01.913" v="9224" actId="13244"/>
          <ac:picMkLst>
            <pc:docMk/>
            <pc:sldMk cId="3709769360" sldId="285"/>
            <ac:picMk id="28" creationId="{FFD5DA9C-B4D3-044C-2B98-C6FA9AACE284}"/>
          </ac:picMkLst>
        </pc:picChg>
      </pc:sldChg>
      <pc:sldChg chg="addSp delSp modSp del mod modTransition">
        <pc:chgData name="夌 雨" userId="d086e8e3883354a1" providerId="LiveId" clId="{2086114C-5ABE-41F5-BC57-79A481DDCE36}" dt="2025-07-03T14:45:18.670" v="9446" actId="47"/>
        <pc:sldMkLst>
          <pc:docMk/>
          <pc:sldMk cId="54122881" sldId="286"/>
        </pc:sldMkLst>
        <pc:spChg chg="del">
          <ac:chgData name="夌 雨" userId="d086e8e3883354a1" providerId="LiveId" clId="{2086114C-5ABE-41F5-BC57-79A481DDCE36}" dt="2025-07-03T14:29:41.504" v="9253" actId="478"/>
          <ac:spMkLst>
            <pc:docMk/>
            <pc:sldMk cId="54122881" sldId="286"/>
            <ac:spMk id="2" creationId="{6E4B3081-BA1C-77A6-7AC7-683EE022F9E2}"/>
          </ac:spMkLst>
        </pc:spChg>
        <pc:spChg chg="add mod">
          <ac:chgData name="夌 雨" userId="d086e8e3883354a1" providerId="LiveId" clId="{2086114C-5ABE-41F5-BC57-79A481DDCE36}" dt="2025-07-03T14:40:06.772" v="9337"/>
          <ac:spMkLst>
            <pc:docMk/>
            <pc:sldMk cId="54122881" sldId="286"/>
            <ac:spMk id="3" creationId="{B668BF29-BE53-8508-7550-1AF1C342CBF7}"/>
          </ac:spMkLst>
        </pc:spChg>
        <pc:spChg chg="add mod">
          <ac:chgData name="夌 雨" userId="d086e8e3883354a1" providerId="LiveId" clId="{2086114C-5ABE-41F5-BC57-79A481DDCE36}" dt="2025-07-03T14:40:06.772" v="9337"/>
          <ac:spMkLst>
            <pc:docMk/>
            <pc:sldMk cId="54122881" sldId="286"/>
            <ac:spMk id="4" creationId="{01B603DB-1924-C992-4D38-074C1476142F}"/>
          </ac:spMkLst>
        </pc:spChg>
        <pc:spChg chg="add mod">
          <ac:chgData name="夌 雨" userId="d086e8e3883354a1" providerId="LiveId" clId="{2086114C-5ABE-41F5-BC57-79A481DDCE36}" dt="2025-07-03T14:40:06.772" v="9337"/>
          <ac:spMkLst>
            <pc:docMk/>
            <pc:sldMk cId="54122881" sldId="286"/>
            <ac:spMk id="5" creationId="{EF22D761-F1D9-9631-A2FE-64927FC83BE6}"/>
          </ac:spMkLst>
        </pc:spChg>
        <pc:spChg chg="mod">
          <ac:chgData name="夌 雨" userId="d086e8e3883354a1" providerId="LiveId" clId="{2086114C-5ABE-41F5-BC57-79A481DDCE36}" dt="2025-07-03T14:29:40.265" v="9252" actId="962"/>
          <ac:spMkLst>
            <pc:docMk/>
            <pc:sldMk cId="54122881" sldId="286"/>
            <ac:spMk id="13" creationId="{14266A79-3173-66A6-7E75-D92871A43D80}"/>
          </ac:spMkLst>
        </pc:spChg>
        <pc:spChg chg="mod">
          <ac:chgData name="夌 雨" userId="d086e8e3883354a1" providerId="LiveId" clId="{2086114C-5ABE-41F5-BC57-79A481DDCE36}" dt="2025-07-03T14:41:15.447" v="9347"/>
          <ac:spMkLst>
            <pc:docMk/>
            <pc:sldMk cId="54122881" sldId="286"/>
            <ac:spMk id="40" creationId="{94420D88-CB1A-92C0-30E5-FFAF456D2D99}"/>
          </ac:spMkLst>
        </pc:spChg>
        <pc:grpChg chg="mod">
          <ac:chgData name="夌 雨" userId="d086e8e3883354a1" providerId="LiveId" clId="{2086114C-5ABE-41F5-BC57-79A481DDCE36}" dt="2025-07-03T14:29:21.205" v="9249" actId="1035"/>
          <ac:grpSpMkLst>
            <pc:docMk/>
            <pc:sldMk cId="54122881" sldId="286"/>
            <ac:grpSpMk id="37" creationId="{E223AE94-CC67-420F-B471-EB2FEF3B30FF}"/>
          </ac:grpSpMkLst>
        </pc:grpChg>
        <pc:grpChg chg="mod">
          <ac:chgData name="夌 雨" userId="d086e8e3883354a1" providerId="LiveId" clId="{2086114C-5ABE-41F5-BC57-79A481DDCE36}" dt="2025-07-03T14:29:21.205" v="9249" actId="1035"/>
          <ac:grpSpMkLst>
            <pc:docMk/>
            <pc:sldMk cId="54122881" sldId="286"/>
            <ac:grpSpMk id="38" creationId="{7C3FAAA0-B63E-50BC-FECE-A12A8E1B2CE6}"/>
          </ac:grpSpMkLst>
        </pc:grpChg>
        <pc:grpChg chg="mod">
          <ac:chgData name="夌 雨" userId="d086e8e3883354a1" providerId="LiveId" clId="{2086114C-5ABE-41F5-BC57-79A481DDCE36}" dt="2025-07-03T14:29:21.205" v="9249" actId="1035"/>
          <ac:grpSpMkLst>
            <pc:docMk/>
            <pc:sldMk cId="54122881" sldId="286"/>
            <ac:grpSpMk id="43" creationId="{E73A55AA-AEB7-44A3-77D3-E2C3E0A6A83E}"/>
          </ac:grpSpMkLst>
        </pc:grpChg>
      </pc:sldChg>
      <pc:sldChg chg="addSp delSp modSp del mod modAnim">
        <pc:chgData name="夌 雨" userId="d086e8e3883354a1" providerId="LiveId" clId="{2086114C-5ABE-41F5-BC57-79A481DDCE36}" dt="2025-07-03T14:45:24.111" v="9447" actId="47"/>
        <pc:sldMkLst>
          <pc:docMk/>
          <pc:sldMk cId="1590531192" sldId="287"/>
        </pc:sldMkLst>
        <pc:spChg chg="mod">
          <ac:chgData name="夌 雨" userId="d086e8e3883354a1" providerId="LiveId" clId="{2086114C-5ABE-41F5-BC57-79A481DDCE36}" dt="2025-07-03T14:44:17.503" v="9383" actId="1035"/>
          <ac:spMkLst>
            <pc:docMk/>
            <pc:sldMk cId="1590531192" sldId="287"/>
            <ac:spMk id="3" creationId="{8F2D52A6-692D-C937-150F-0F2DDB855936}"/>
          </ac:spMkLst>
        </pc:spChg>
        <pc:spChg chg="mod">
          <ac:chgData name="夌 雨" userId="d086e8e3883354a1" providerId="LiveId" clId="{2086114C-5ABE-41F5-BC57-79A481DDCE36}" dt="2025-07-03T14:44:17.503" v="9383" actId="1035"/>
          <ac:spMkLst>
            <pc:docMk/>
            <pc:sldMk cId="1590531192" sldId="287"/>
            <ac:spMk id="4" creationId="{00B60E86-0534-E91F-2F46-315B664A43E1}"/>
          </ac:spMkLst>
        </pc:spChg>
        <pc:spChg chg="mod">
          <ac:chgData name="夌 雨" userId="d086e8e3883354a1" providerId="LiveId" clId="{2086114C-5ABE-41F5-BC57-79A481DDCE36}" dt="2025-07-03T14:44:17.503" v="9383" actId="1035"/>
          <ac:spMkLst>
            <pc:docMk/>
            <pc:sldMk cId="1590531192" sldId="287"/>
            <ac:spMk id="5" creationId="{A57664BE-C4BF-82D8-8D87-BD69BEA0C408}"/>
          </ac:spMkLst>
        </pc:spChg>
        <pc:spChg chg="mod">
          <ac:chgData name="夌 雨" userId="d086e8e3883354a1" providerId="LiveId" clId="{2086114C-5ABE-41F5-BC57-79A481DDCE36}" dt="2025-07-03T14:44:19.748" v="9384"/>
          <ac:spMkLst>
            <pc:docMk/>
            <pc:sldMk cId="1590531192" sldId="287"/>
            <ac:spMk id="6" creationId="{6FC0DCDF-531D-9B14-B57F-D29B44F4B621}"/>
          </ac:spMkLst>
        </pc:spChg>
        <pc:spChg chg="add mod ord">
          <ac:chgData name="夌 雨" userId="d086e8e3883354a1" providerId="LiveId" clId="{2086114C-5ABE-41F5-BC57-79A481DDCE36}" dt="2025-07-03T14:45:14.781" v="9445" actId="13244"/>
          <ac:spMkLst>
            <pc:docMk/>
            <pc:sldMk cId="1590531192" sldId="287"/>
            <ac:spMk id="8" creationId="{1DE82D81-8AA7-0AC5-59DD-F78340009FB1}"/>
          </ac:spMkLst>
        </pc:spChg>
        <pc:grpChg chg="add del mod">
          <ac:chgData name="夌 雨" userId="d086e8e3883354a1" providerId="LiveId" clId="{2086114C-5ABE-41F5-BC57-79A481DDCE36}" dt="2025-07-03T14:44:48.074" v="9442" actId="478"/>
          <ac:grpSpMkLst>
            <pc:docMk/>
            <pc:sldMk cId="1590531192" sldId="287"/>
            <ac:grpSpMk id="2" creationId="{E150A58A-8770-2E23-9378-02C4B059C885}"/>
          </ac:grpSpMkLst>
        </pc:grpChg>
        <pc:grpChg chg="mod">
          <ac:chgData name="夌 雨" userId="d086e8e3883354a1" providerId="LiveId" clId="{2086114C-5ABE-41F5-BC57-79A481DDCE36}" dt="2025-07-03T14:44:17.503" v="9383" actId="1035"/>
          <ac:grpSpMkLst>
            <pc:docMk/>
            <pc:sldMk cId="1590531192" sldId="287"/>
            <ac:grpSpMk id="37" creationId="{2A1A46CE-0A00-1A2E-8055-680F655B9492}"/>
          </ac:grpSpMkLst>
        </pc:grpChg>
        <pc:grpChg chg="mod">
          <ac:chgData name="夌 雨" userId="d086e8e3883354a1" providerId="LiveId" clId="{2086114C-5ABE-41F5-BC57-79A481DDCE36}" dt="2025-07-03T14:44:17.503" v="9383" actId="1035"/>
          <ac:grpSpMkLst>
            <pc:docMk/>
            <pc:sldMk cId="1590531192" sldId="287"/>
            <ac:grpSpMk id="38" creationId="{846DA2C3-1C34-0F80-9DE9-80F90510B873}"/>
          </ac:grpSpMkLst>
        </pc:grpChg>
        <pc:grpChg chg="mod">
          <ac:chgData name="夌 雨" userId="d086e8e3883354a1" providerId="LiveId" clId="{2086114C-5ABE-41F5-BC57-79A481DDCE36}" dt="2025-07-03T14:44:17.503" v="9383" actId="1035"/>
          <ac:grpSpMkLst>
            <pc:docMk/>
            <pc:sldMk cId="1590531192" sldId="287"/>
            <ac:grpSpMk id="43" creationId="{E537F0C0-F43D-ED76-6EF6-F84F8A3FC324}"/>
          </ac:grpSpMkLst>
        </pc:grpChg>
        <pc:picChg chg="mod">
          <ac:chgData name="夌 雨" userId="d086e8e3883354a1" providerId="LiveId" clId="{2086114C-5ABE-41F5-BC57-79A481DDCE36}" dt="2025-07-03T14:44:19.748" v="9384"/>
          <ac:picMkLst>
            <pc:docMk/>
            <pc:sldMk cId="1590531192" sldId="287"/>
            <ac:picMk id="7" creationId="{32178283-20B9-20CC-C9D1-93BAF09AC0F2}"/>
          </ac:picMkLst>
        </pc:picChg>
      </pc:sldChg>
      <pc:sldChg chg="modSp modTransition modAnim">
        <pc:chgData name="夌 雨" userId="d086e8e3883354a1" providerId="LiveId" clId="{2086114C-5ABE-41F5-BC57-79A481DDCE36}" dt="2025-07-03T15:03:20.060" v="9761"/>
        <pc:sldMkLst>
          <pc:docMk/>
          <pc:sldMk cId="1472379349" sldId="288"/>
        </pc:sldMkLst>
        <pc:spChg chg="mod">
          <ac:chgData name="夌 雨" userId="d086e8e3883354a1" providerId="LiveId" clId="{2086114C-5ABE-41F5-BC57-79A481DDCE36}" dt="2025-07-03T14:55:24.092" v="9639"/>
          <ac:spMkLst>
            <pc:docMk/>
            <pc:sldMk cId="1472379349" sldId="288"/>
            <ac:spMk id="35" creationId="{E211F856-33C4-A948-5778-59EE9FE92CB8}"/>
          </ac:spMkLst>
        </pc:spChg>
        <pc:spChg chg="mod">
          <ac:chgData name="夌 雨" userId="d086e8e3883354a1" providerId="LiveId" clId="{2086114C-5ABE-41F5-BC57-79A481DDCE36}" dt="2025-07-03T15:03:20.060" v="9761"/>
          <ac:spMkLst>
            <pc:docMk/>
            <pc:sldMk cId="1472379349" sldId="288"/>
            <ac:spMk id="40" creationId="{7CCAE3D4-056D-284F-6D05-696E9D74BE31}"/>
          </ac:spMkLst>
        </pc:spChg>
      </pc:sldChg>
      <pc:sldChg chg="addSp delSp modSp mod modTransition addAnim delAnim modAnim">
        <pc:chgData name="夌 雨" userId="d086e8e3883354a1" providerId="LiveId" clId="{2086114C-5ABE-41F5-BC57-79A481DDCE36}" dt="2025-07-03T15:01:09.379" v="9696"/>
        <pc:sldMkLst>
          <pc:docMk/>
          <pc:sldMk cId="504987513" sldId="289"/>
        </pc:sldMkLst>
        <pc:spChg chg="add del mod">
          <ac:chgData name="夌 雨" userId="d086e8e3883354a1" providerId="LiveId" clId="{2086114C-5ABE-41F5-BC57-79A481DDCE36}" dt="2025-07-03T14:48:40.776" v="9524" actId="478"/>
          <ac:spMkLst>
            <pc:docMk/>
            <pc:sldMk cId="504987513" sldId="289"/>
            <ac:spMk id="2" creationId="{C132D6FD-562F-B52E-CAE7-05ADA1889477}"/>
          </ac:spMkLst>
        </pc:spChg>
        <pc:spChg chg="del">
          <ac:chgData name="夌 雨" userId="d086e8e3883354a1" providerId="LiveId" clId="{2086114C-5ABE-41F5-BC57-79A481DDCE36}" dt="2025-07-03T14:47:10.620" v="9486" actId="478"/>
          <ac:spMkLst>
            <pc:docMk/>
            <pc:sldMk cId="504987513" sldId="289"/>
            <ac:spMk id="3" creationId="{D9DC35E8-4AB3-0587-57A1-0E70D284149F}"/>
          </ac:spMkLst>
        </pc:spChg>
        <pc:spChg chg="del">
          <ac:chgData name="夌 雨" userId="d086e8e3883354a1" providerId="LiveId" clId="{2086114C-5ABE-41F5-BC57-79A481DDCE36}" dt="2025-07-03T14:47:09.447" v="9485" actId="478"/>
          <ac:spMkLst>
            <pc:docMk/>
            <pc:sldMk cId="504987513" sldId="289"/>
            <ac:spMk id="4" creationId="{862552C8-5A30-B31C-A195-22BA890987FF}"/>
          </ac:spMkLst>
        </pc:spChg>
        <pc:spChg chg="del mod">
          <ac:chgData name="夌 雨" userId="d086e8e3883354a1" providerId="LiveId" clId="{2086114C-5ABE-41F5-BC57-79A481DDCE36}" dt="2025-07-03T14:47:08.942" v="9484" actId="478"/>
          <ac:spMkLst>
            <pc:docMk/>
            <pc:sldMk cId="504987513" sldId="289"/>
            <ac:spMk id="5" creationId="{67CD31DA-2CFE-C6FD-F802-250427E1D9D7}"/>
          </ac:spMkLst>
        </pc:spChg>
        <pc:spChg chg="add del mod">
          <ac:chgData name="夌 雨" userId="d086e8e3883354a1" providerId="LiveId" clId="{2086114C-5ABE-41F5-BC57-79A481DDCE36}" dt="2025-07-03T14:48:39.140" v="9522" actId="478"/>
          <ac:spMkLst>
            <pc:docMk/>
            <pc:sldMk cId="504987513" sldId="289"/>
            <ac:spMk id="6" creationId="{C9D1B5CF-3019-178A-CF42-B292CDED487F}"/>
          </ac:spMkLst>
        </pc:spChg>
        <pc:spChg chg="mod">
          <ac:chgData name="夌 雨" userId="d086e8e3883354a1" providerId="LiveId" clId="{2086114C-5ABE-41F5-BC57-79A481DDCE36}" dt="2025-07-03T14:58:40.047" v="9669" actId="165"/>
          <ac:spMkLst>
            <pc:docMk/>
            <pc:sldMk cId="504987513" sldId="289"/>
            <ac:spMk id="8" creationId="{E284313F-9FF9-B813-538C-40B2B32F2850}"/>
          </ac:spMkLst>
        </pc:spChg>
        <pc:spChg chg="mod">
          <ac:chgData name="夌 雨" userId="d086e8e3883354a1" providerId="LiveId" clId="{2086114C-5ABE-41F5-BC57-79A481DDCE36}" dt="2025-07-03T14:58:40.047" v="9669" actId="165"/>
          <ac:spMkLst>
            <pc:docMk/>
            <pc:sldMk cId="504987513" sldId="289"/>
            <ac:spMk id="9" creationId="{B54DD6BA-1A76-7038-4F6B-79537AB10B35}"/>
          </ac:spMkLst>
        </pc:spChg>
        <pc:spChg chg="add del mod">
          <ac:chgData name="夌 雨" userId="d086e8e3883354a1" providerId="LiveId" clId="{2086114C-5ABE-41F5-BC57-79A481DDCE36}" dt="2025-07-03T14:48:40.254" v="9523" actId="478"/>
          <ac:spMkLst>
            <pc:docMk/>
            <pc:sldMk cId="504987513" sldId="289"/>
            <ac:spMk id="10" creationId="{E6F44134-0369-7114-1490-58463365D561}"/>
          </ac:spMkLst>
        </pc:spChg>
        <pc:spChg chg="mod">
          <ac:chgData name="夌 雨" userId="d086e8e3883354a1" providerId="LiveId" clId="{2086114C-5ABE-41F5-BC57-79A481DDCE36}" dt="2025-07-03T14:58:40.047" v="9669" actId="165"/>
          <ac:spMkLst>
            <pc:docMk/>
            <pc:sldMk cId="504987513" sldId="289"/>
            <ac:spMk id="12" creationId="{7240430B-49CD-3B0D-67D0-DCACDB8CEF1C}"/>
          </ac:spMkLst>
        </pc:spChg>
        <pc:spChg chg="add del">
          <ac:chgData name="夌 雨" userId="d086e8e3883354a1" providerId="LiveId" clId="{2086114C-5ABE-41F5-BC57-79A481DDCE36}" dt="2025-07-03T14:53:46.759" v="9619" actId="478"/>
          <ac:spMkLst>
            <pc:docMk/>
            <pc:sldMk cId="504987513" sldId="289"/>
            <ac:spMk id="13" creationId="{12A351B1-6921-EBBE-DF71-D74F81B4293C}"/>
          </ac:spMkLst>
        </pc:spChg>
        <pc:spChg chg="mod">
          <ac:chgData name="夌 雨" userId="d086e8e3883354a1" providerId="LiveId" clId="{2086114C-5ABE-41F5-BC57-79A481DDCE36}" dt="2025-07-03T14:58:40.047" v="9669" actId="165"/>
          <ac:spMkLst>
            <pc:docMk/>
            <pc:sldMk cId="504987513" sldId="289"/>
            <ac:spMk id="14" creationId="{39D8AC63-2781-FA53-7EEA-F73DB9B898C9}"/>
          </ac:spMkLst>
        </pc:spChg>
        <pc:spChg chg="mod">
          <ac:chgData name="夌 雨" userId="d086e8e3883354a1" providerId="LiveId" clId="{2086114C-5ABE-41F5-BC57-79A481DDCE36}" dt="2025-07-03T14:58:40.047" v="9669" actId="165"/>
          <ac:spMkLst>
            <pc:docMk/>
            <pc:sldMk cId="504987513" sldId="289"/>
            <ac:spMk id="15" creationId="{7D32C4C3-C56A-DD2E-A521-08EF4E80D2F2}"/>
          </ac:spMkLst>
        </pc:spChg>
        <pc:spChg chg="add del mod">
          <ac:chgData name="夌 雨" userId="d086e8e3883354a1" providerId="LiveId" clId="{2086114C-5ABE-41F5-BC57-79A481DDCE36}" dt="2025-07-03T14:49:51.720" v="9546" actId="478"/>
          <ac:spMkLst>
            <pc:docMk/>
            <pc:sldMk cId="504987513" sldId="289"/>
            <ac:spMk id="16" creationId="{52437F18-5A3D-E63B-7C60-28B91855AA30}"/>
          </ac:spMkLst>
        </pc:spChg>
        <pc:spChg chg="mod">
          <ac:chgData name="夌 雨" userId="d086e8e3883354a1" providerId="LiveId" clId="{2086114C-5ABE-41F5-BC57-79A481DDCE36}" dt="2025-07-03T14:50:17.910" v="9557"/>
          <ac:spMkLst>
            <pc:docMk/>
            <pc:sldMk cId="504987513" sldId="289"/>
            <ac:spMk id="19" creationId="{E284313F-9FF9-B813-538C-40B2B32F2850}"/>
          </ac:spMkLst>
        </pc:spChg>
        <pc:spChg chg="mod">
          <ac:chgData name="夌 雨" userId="d086e8e3883354a1" providerId="LiveId" clId="{2086114C-5ABE-41F5-BC57-79A481DDCE36}" dt="2025-07-03T14:50:17.910" v="9557"/>
          <ac:spMkLst>
            <pc:docMk/>
            <pc:sldMk cId="504987513" sldId="289"/>
            <ac:spMk id="20" creationId="{B54DD6BA-1A76-7038-4F6B-79537AB10B35}"/>
          </ac:spMkLst>
        </pc:spChg>
        <pc:grpChg chg="add del mod ord topLvl">
          <ac:chgData name="夌 雨" userId="d086e8e3883354a1" providerId="LiveId" clId="{2086114C-5ABE-41F5-BC57-79A481DDCE36}" dt="2025-07-03T14:58:40.047" v="9669" actId="165"/>
          <ac:grpSpMkLst>
            <pc:docMk/>
            <pc:sldMk cId="504987513" sldId="289"/>
            <ac:grpSpMk id="7" creationId="{0DCDB637-85BC-D345-EBA9-38A113EA1E16}"/>
          </ac:grpSpMkLst>
        </pc:grpChg>
        <pc:grpChg chg="add mod topLvl">
          <ac:chgData name="夌 雨" userId="d086e8e3883354a1" providerId="LiveId" clId="{2086114C-5ABE-41F5-BC57-79A481DDCE36}" dt="2025-07-03T14:58:40.047" v="9669" actId="165"/>
          <ac:grpSpMkLst>
            <pc:docMk/>
            <pc:sldMk cId="504987513" sldId="289"/>
            <ac:grpSpMk id="11" creationId="{9051D840-212D-44B3-BDB5-BF35C2A9B78C}"/>
          </ac:grpSpMkLst>
        </pc:grpChg>
        <pc:grpChg chg="add del mod">
          <ac:chgData name="夌 雨" userId="d086e8e3883354a1" providerId="LiveId" clId="{2086114C-5ABE-41F5-BC57-79A481DDCE36}" dt="2025-07-03T14:58:40.047" v="9669" actId="165"/>
          <ac:grpSpMkLst>
            <pc:docMk/>
            <pc:sldMk cId="504987513" sldId="289"/>
            <ac:grpSpMk id="17" creationId="{888248BA-B0D3-B9FA-1A4D-6ACE03D0FECB}"/>
          </ac:grpSpMkLst>
        </pc:grpChg>
        <pc:grpChg chg="add mod">
          <ac:chgData name="夌 雨" userId="d086e8e3883354a1" providerId="LiveId" clId="{2086114C-5ABE-41F5-BC57-79A481DDCE36}" dt="2025-07-03T14:50:17.910" v="9557"/>
          <ac:grpSpMkLst>
            <pc:docMk/>
            <pc:sldMk cId="504987513" sldId="289"/>
            <ac:grpSpMk id="18" creationId="{0DCDB637-85BC-D345-EBA9-38A113EA1E16}"/>
          </ac:grpSpMkLst>
        </pc:grpChg>
        <pc:grpChg chg="del">
          <ac:chgData name="夌 雨" userId="d086e8e3883354a1" providerId="LiveId" clId="{2086114C-5ABE-41F5-BC57-79A481DDCE36}" dt="2025-07-03T14:47:06.695" v="9480" actId="478"/>
          <ac:grpSpMkLst>
            <pc:docMk/>
            <pc:sldMk cId="504987513" sldId="289"/>
            <ac:grpSpMk id="37" creationId="{1F4940DB-06AD-DBF9-A157-B48647C259C2}"/>
          </ac:grpSpMkLst>
        </pc:grpChg>
        <pc:grpChg chg="del">
          <ac:chgData name="夌 雨" userId="d086e8e3883354a1" providerId="LiveId" clId="{2086114C-5ABE-41F5-BC57-79A481DDCE36}" dt="2025-07-03T14:47:07.222" v="9481" actId="478"/>
          <ac:grpSpMkLst>
            <pc:docMk/>
            <pc:sldMk cId="504987513" sldId="289"/>
            <ac:grpSpMk id="38" creationId="{E3288466-C0ED-F3CD-468D-AB02BFE19255}"/>
          </ac:grpSpMkLst>
        </pc:grpChg>
        <pc:grpChg chg="del">
          <ac:chgData name="夌 雨" userId="d086e8e3883354a1" providerId="LiveId" clId="{2086114C-5ABE-41F5-BC57-79A481DDCE36}" dt="2025-07-03T14:47:07.728" v="9482" actId="478"/>
          <ac:grpSpMkLst>
            <pc:docMk/>
            <pc:sldMk cId="504987513" sldId="289"/>
            <ac:grpSpMk id="43" creationId="{75B0470D-D91D-F853-0EEC-F86863573B4B}"/>
          </ac:grpSpMkLst>
        </pc:grpChg>
      </pc:sldChg>
      <pc:sldChg chg="addSp delSp modSp del mod">
        <pc:chgData name="夌 雨" userId="d086e8e3883354a1" providerId="LiveId" clId="{2086114C-5ABE-41F5-BC57-79A481DDCE36}" dt="2025-07-03T14:46:59.712" v="9479" actId="47"/>
        <pc:sldMkLst>
          <pc:docMk/>
          <pc:sldMk cId="4110935169" sldId="289"/>
        </pc:sldMkLst>
        <pc:spChg chg="add del mod ord">
          <ac:chgData name="夌 雨" userId="d086e8e3883354a1" providerId="LiveId" clId="{2086114C-5ABE-41F5-BC57-79A481DDCE36}" dt="2025-07-03T14:46:49.355" v="9478" actId="478"/>
          <ac:spMkLst>
            <pc:docMk/>
            <pc:sldMk cId="4110935169" sldId="289"/>
            <ac:spMk id="2" creationId="{7F7F13A2-2DE6-1B20-F285-A5C11B619377}"/>
          </ac:spMkLst>
        </pc:spChg>
        <pc:spChg chg="mod">
          <ac:chgData name="夌 雨" userId="d086e8e3883354a1" providerId="LiveId" clId="{2086114C-5ABE-41F5-BC57-79A481DDCE36}" dt="2025-07-03T14:46:46.515" v="9473"/>
          <ac:spMkLst>
            <pc:docMk/>
            <pc:sldMk cId="4110935169" sldId="289"/>
            <ac:spMk id="3" creationId="{A5604C78-059E-7A51-0B67-650CA0E8071B}"/>
          </ac:spMkLst>
        </pc:spChg>
        <pc:grpChg chg="mod">
          <ac:chgData name="夌 雨" userId="d086e8e3883354a1" providerId="LiveId" clId="{2086114C-5ABE-41F5-BC57-79A481DDCE36}" dt="2025-07-03T14:46:47.485" v="9475" actId="14100"/>
          <ac:grpSpMkLst>
            <pc:docMk/>
            <pc:sldMk cId="4110935169" sldId="289"/>
            <ac:grpSpMk id="37" creationId="{CED621BD-C642-3B69-860C-4E58C5C06D94}"/>
          </ac:grpSpMkLst>
        </pc:grpChg>
      </pc:sldChg>
      <pc:sldChg chg="addSp delSp modSp mod modTransition">
        <pc:chgData name="夌 雨" userId="d086e8e3883354a1" providerId="LiveId" clId="{2086114C-5ABE-41F5-BC57-79A481DDCE36}" dt="2025-07-03T15:12:12.180" v="9865"/>
        <pc:sldMkLst>
          <pc:docMk/>
          <pc:sldMk cId="2895606831" sldId="290"/>
        </pc:sldMkLst>
        <pc:spChg chg="add del mod">
          <ac:chgData name="夌 雨" userId="d086e8e3883354a1" providerId="LiveId" clId="{2086114C-5ABE-41F5-BC57-79A481DDCE36}" dt="2025-07-03T15:02:42.708" v="9758" actId="478"/>
          <ac:spMkLst>
            <pc:docMk/>
            <pc:sldMk cId="2895606831" sldId="290"/>
            <ac:spMk id="2" creationId="{4D6DBBC0-9EDF-C780-C50D-3FE638CCDA99}"/>
          </ac:spMkLst>
        </pc:spChg>
        <pc:spChg chg="del">
          <ac:chgData name="夌 雨" userId="d086e8e3883354a1" providerId="LiveId" clId="{2086114C-5ABE-41F5-BC57-79A481DDCE36}" dt="2025-07-03T14:52:12.349" v="9598" actId="478"/>
          <ac:spMkLst>
            <pc:docMk/>
            <pc:sldMk cId="2895606831" sldId="290"/>
            <ac:spMk id="3" creationId="{5F49608F-B0D4-DF51-3C74-01F35D7FC18F}"/>
          </ac:spMkLst>
        </pc:spChg>
        <pc:spChg chg="del">
          <ac:chgData name="夌 雨" userId="d086e8e3883354a1" providerId="LiveId" clId="{2086114C-5ABE-41F5-BC57-79A481DDCE36}" dt="2025-07-03T14:52:09.172" v="9595" actId="478"/>
          <ac:spMkLst>
            <pc:docMk/>
            <pc:sldMk cId="2895606831" sldId="290"/>
            <ac:spMk id="4" creationId="{96A7C149-78FF-378D-B4A3-7F6B6DB9BAF6}"/>
          </ac:spMkLst>
        </pc:spChg>
        <pc:spChg chg="del">
          <ac:chgData name="夌 雨" userId="d086e8e3883354a1" providerId="LiveId" clId="{2086114C-5ABE-41F5-BC57-79A481DDCE36}" dt="2025-07-03T14:52:11.341" v="9597" actId="478"/>
          <ac:spMkLst>
            <pc:docMk/>
            <pc:sldMk cId="2895606831" sldId="290"/>
            <ac:spMk id="5" creationId="{9B5276A7-2495-F0F7-033E-3851A3D3B286}"/>
          </ac:spMkLst>
        </pc:spChg>
        <pc:spChg chg="mod">
          <ac:chgData name="夌 雨" userId="d086e8e3883354a1" providerId="LiveId" clId="{2086114C-5ABE-41F5-BC57-79A481DDCE36}" dt="2025-07-03T14:55:06.624" v="9638" actId="207"/>
          <ac:spMkLst>
            <pc:docMk/>
            <pc:sldMk cId="2895606831" sldId="290"/>
            <ac:spMk id="35" creationId="{1081EBEF-FAE7-7DD0-49DD-EC6CA81147AE}"/>
          </ac:spMkLst>
        </pc:spChg>
        <pc:grpChg chg="mod">
          <ac:chgData name="夌 雨" userId="d086e8e3883354a1" providerId="LiveId" clId="{2086114C-5ABE-41F5-BC57-79A481DDCE36}" dt="2025-07-03T15:02:45.280" v="9759" actId="14100"/>
          <ac:grpSpMkLst>
            <pc:docMk/>
            <pc:sldMk cId="2895606831" sldId="290"/>
            <ac:grpSpMk id="37" creationId="{AFA3B879-984C-C725-96A9-5117637F5EAB}"/>
          </ac:grpSpMkLst>
        </pc:grpChg>
        <pc:grpChg chg="del">
          <ac:chgData name="夌 雨" userId="d086e8e3883354a1" providerId="LiveId" clId="{2086114C-5ABE-41F5-BC57-79A481DDCE36}" dt="2025-07-03T14:52:07.509" v="9594" actId="478"/>
          <ac:grpSpMkLst>
            <pc:docMk/>
            <pc:sldMk cId="2895606831" sldId="290"/>
            <ac:grpSpMk id="38" creationId="{D062AA6B-BCED-E8E1-FCEE-9EA002BFDE5F}"/>
          </ac:grpSpMkLst>
        </pc:grpChg>
        <pc:grpChg chg="del">
          <ac:chgData name="夌 雨" userId="d086e8e3883354a1" providerId="LiveId" clId="{2086114C-5ABE-41F5-BC57-79A481DDCE36}" dt="2025-07-03T14:52:09.748" v="9596" actId="478"/>
          <ac:grpSpMkLst>
            <pc:docMk/>
            <pc:sldMk cId="2895606831" sldId="290"/>
            <ac:grpSpMk id="43" creationId="{98E7A084-EA07-988A-16D8-AFAB52385D7F}"/>
          </ac:grpSpMkLst>
        </pc:grpChg>
      </pc:sldChg>
      <pc:sldMasterChg chg="setBg modSldLayout">
        <pc:chgData name="夌 雨" userId="d086e8e3883354a1" providerId="LiveId" clId="{2086114C-5ABE-41F5-BC57-79A481DDCE36}" dt="2025-06-28T15:20:04.874" v="39"/>
        <pc:sldMasterMkLst>
          <pc:docMk/>
          <pc:sldMasterMk cId="4232804558" sldId="2147483648"/>
        </pc:sldMasterMkLst>
        <pc:sldLayoutChg chg="setBg">
          <pc:chgData name="夌 雨" userId="d086e8e3883354a1" providerId="LiveId" clId="{2086114C-5ABE-41F5-BC57-79A481DDCE36}" dt="2025-06-28T15:20:04.874" v="39"/>
          <pc:sldLayoutMkLst>
            <pc:docMk/>
            <pc:sldMasterMk cId="4232804558" sldId="2147483648"/>
            <pc:sldLayoutMk cId="3902581752" sldId="2147483649"/>
          </pc:sldLayoutMkLst>
        </pc:sldLayoutChg>
        <pc:sldLayoutChg chg="setBg">
          <pc:chgData name="夌 雨" userId="d086e8e3883354a1" providerId="LiveId" clId="{2086114C-5ABE-41F5-BC57-79A481DDCE36}" dt="2025-06-28T15:20:04.874" v="39"/>
          <pc:sldLayoutMkLst>
            <pc:docMk/>
            <pc:sldMasterMk cId="4232804558" sldId="2147483648"/>
            <pc:sldLayoutMk cId="1183523020" sldId="2147483650"/>
          </pc:sldLayoutMkLst>
        </pc:sldLayoutChg>
        <pc:sldLayoutChg chg="setBg">
          <pc:chgData name="夌 雨" userId="d086e8e3883354a1" providerId="LiveId" clId="{2086114C-5ABE-41F5-BC57-79A481DDCE36}" dt="2025-06-28T15:20:04.874" v="39"/>
          <pc:sldLayoutMkLst>
            <pc:docMk/>
            <pc:sldMasterMk cId="4232804558" sldId="2147483648"/>
            <pc:sldLayoutMk cId="1803640419" sldId="2147483651"/>
          </pc:sldLayoutMkLst>
        </pc:sldLayoutChg>
        <pc:sldLayoutChg chg="setBg">
          <pc:chgData name="夌 雨" userId="d086e8e3883354a1" providerId="LiveId" clId="{2086114C-5ABE-41F5-BC57-79A481DDCE36}" dt="2025-06-28T15:20:04.874" v="39"/>
          <pc:sldLayoutMkLst>
            <pc:docMk/>
            <pc:sldMasterMk cId="4232804558" sldId="2147483648"/>
            <pc:sldLayoutMk cId="2277763249" sldId="2147483652"/>
          </pc:sldLayoutMkLst>
        </pc:sldLayoutChg>
        <pc:sldLayoutChg chg="setBg">
          <pc:chgData name="夌 雨" userId="d086e8e3883354a1" providerId="LiveId" clId="{2086114C-5ABE-41F5-BC57-79A481DDCE36}" dt="2025-06-28T15:20:04.874" v="39"/>
          <pc:sldLayoutMkLst>
            <pc:docMk/>
            <pc:sldMasterMk cId="4232804558" sldId="2147483648"/>
            <pc:sldLayoutMk cId="2178707542" sldId="2147483653"/>
          </pc:sldLayoutMkLst>
        </pc:sldLayoutChg>
        <pc:sldLayoutChg chg="setBg">
          <pc:chgData name="夌 雨" userId="d086e8e3883354a1" providerId="LiveId" clId="{2086114C-5ABE-41F5-BC57-79A481DDCE36}" dt="2025-06-28T15:20:04.874" v="39"/>
          <pc:sldLayoutMkLst>
            <pc:docMk/>
            <pc:sldMasterMk cId="4232804558" sldId="2147483648"/>
            <pc:sldLayoutMk cId="4100981225" sldId="2147483654"/>
          </pc:sldLayoutMkLst>
        </pc:sldLayoutChg>
        <pc:sldLayoutChg chg="setBg">
          <pc:chgData name="夌 雨" userId="d086e8e3883354a1" providerId="LiveId" clId="{2086114C-5ABE-41F5-BC57-79A481DDCE36}" dt="2025-06-28T15:20:04.874" v="39"/>
          <pc:sldLayoutMkLst>
            <pc:docMk/>
            <pc:sldMasterMk cId="4232804558" sldId="2147483648"/>
            <pc:sldLayoutMk cId="4287759793" sldId="2147483655"/>
          </pc:sldLayoutMkLst>
        </pc:sldLayoutChg>
        <pc:sldLayoutChg chg="setBg">
          <pc:chgData name="夌 雨" userId="d086e8e3883354a1" providerId="LiveId" clId="{2086114C-5ABE-41F5-BC57-79A481DDCE36}" dt="2025-06-28T15:20:04.874" v="39"/>
          <pc:sldLayoutMkLst>
            <pc:docMk/>
            <pc:sldMasterMk cId="4232804558" sldId="2147483648"/>
            <pc:sldLayoutMk cId="285000395" sldId="2147483656"/>
          </pc:sldLayoutMkLst>
        </pc:sldLayoutChg>
        <pc:sldLayoutChg chg="setBg">
          <pc:chgData name="夌 雨" userId="d086e8e3883354a1" providerId="LiveId" clId="{2086114C-5ABE-41F5-BC57-79A481DDCE36}" dt="2025-06-28T15:20:04.874" v="39"/>
          <pc:sldLayoutMkLst>
            <pc:docMk/>
            <pc:sldMasterMk cId="4232804558" sldId="2147483648"/>
            <pc:sldLayoutMk cId="3887015184" sldId="2147483657"/>
          </pc:sldLayoutMkLst>
        </pc:sldLayoutChg>
        <pc:sldLayoutChg chg="setBg">
          <pc:chgData name="夌 雨" userId="d086e8e3883354a1" providerId="LiveId" clId="{2086114C-5ABE-41F5-BC57-79A481DDCE36}" dt="2025-06-28T15:20:04.874" v="39"/>
          <pc:sldLayoutMkLst>
            <pc:docMk/>
            <pc:sldMasterMk cId="4232804558" sldId="2147483648"/>
            <pc:sldLayoutMk cId="2906685587" sldId="2147483658"/>
          </pc:sldLayoutMkLst>
        </pc:sldLayoutChg>
        <pc:sldLayoutChg chg="setBg">
          <pc:chgData name="夌 雨" userId="d086e8e3883354a1" providerId="LiveId" clId="{2086114C-5ABE-41F5-BC57-79A481DDCE36}" dt="2025-06-28T15:20:04.874" v="39"/>
          <pc:sldLayoutMkLst>
            <pc:docMk/>
            <pc:sldMasterMk cId="4232804558" sldId="2147483648"/>
            <pc:sldLayoutMk cId="596703649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E9118-45B6-426A-AB4A-F1CDD1A7C277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2DB11-43BD-48B4-8B48-AB40787BD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601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2DB11-43BD-48B4-8B48-AB40787BDF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998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346A6-D66F-F84E-698A-23F6CC183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0B9E01-0746-7082-FA41-FE0D1C93CB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E570933-D50A-FCE3-BA2A-A80A71B79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D1B75D-B552-499D-EEDC-6E1C8E6F1C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253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78275-02F0-A2FF-AB0E-3C89682B4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C7B82C-FDAE-1068-208A-93E1CD807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D7E256-0340-B666-4A4D-FACDB86791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EE85A5-E840-A32C-1AAB-3DC01BFF7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703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18D55-D483-DAD6-5924-407B8158A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0F0FCF-CC32-0532-23A6-7821EF72E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DDDD2CD-A96F-35DA-D80A-08FF0F7F4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60106B-A7DE-6DBC-1CDF-D070242C5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996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1D554-0F9C-C053-6772-464CA0615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4E913F-BE6C-F1F7-03CC-F0DD8FAAB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0B176A-9608-62DD-86C9-6C04A34F9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274823-11C6-75AE-80B6-9F0E89B35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706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13475-D654-BF6E-6176-80AC81AC8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B0E5C7-9EC5-6FCF-7117-9624B736C8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E57D01-86C7-FCBE-0D9D-3E4E98FFF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0817F0-FCE2-5CE8-927D-E3DE6A6AF1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367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0BB27-0738-AC5A-28D3-D2E39D52B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8A0EEF-9C9B-0D95-BEF1-D5BA9F728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DA6EF6-1316-7DA6-9A82-34E35419E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265B94-784D-1F3F-4987-CC31BB5EA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860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48F54-631A-0CB8-2BCD-32A29C0D8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5BF8077-EE4B-6981-B595-E3399F450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53AB0A-7151-0E2F-B1DF-C7D5B0E3D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7B5BD5-3B6A-11BD-9D66-411FFC8F64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531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78078-040F-FE5E-BC69-0B008AF26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F10935-C402-273E-24F0-812DBF9135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525581-EA55-A17B-D7BC-B2A0D3AAC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7F8A95-22C0-EA74-6B4E-7E72AAAF74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4283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E69EC-4DA2-5958-D065-48BC3E83E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BDA4550-AE25-8FD7-E6C6-86AD3F9B3A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882D12-663B-11EB-6437-05D174FA4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610B04-5206-6F07-6EFB-608269675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418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97C7E-2B54-5762-E4D1-FCA550BC7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31D9A3-79A2-4524-1BFF-5A9DB7BE3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0FF6C99-55CB-4CB4-5754-F6F30A0A3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139ADC-BB5D-935F-F617-37AC3B26E5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846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2DA97-182E-36FD-AD4F-ADD6C2DE9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E242527-B83B-BCAB-36F7-FA03A3421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5A7AEA-3D01-C9D5-D8BE-4A41B807D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72E854-0F39-AC56-97E6-D7410BC42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2DB11-43BD-48B4-8B48-AB40787BDF6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019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2F55C-A108-B13C-4130-570A4ED9C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B1B123-9BB5-DDF8-6221-65EBE3F1AA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8E6BA4-1162-353C-A700-FDEA710E4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26DC47-0287-9CF3-2352-4CF66BB410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789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9E2FB-5239-84F5-FB9F-5E3CFF45F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827EAB4-CF63-9518-AD45-2AFFFC47E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3E6803-A441-0520-D848-77D51A680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791A47-A8D5-6ADC-C6D7-1BF4F47977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161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22A81-BB55-7B30-5604-B54B02E64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C39481-2159-5AE0-8217-E7B042395C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393A358-7EF4-0DCC-802D-AABEF7E10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671F8F-AEB1-B7A4-10A6-38791A75CF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865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AB06A-F929-6677-BC44-823C4E450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F106C3F-B659-4E51-6D40-12932299B4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A156502-FEF5-D846-9EDA-082EEDBDA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3A6CBF-EF22-B873-48CB-C7DBFB81B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71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E3AAC-43FC-A5CC-7C1B-7F151F026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6DD021-2CE0-D8BD-A0D4-9870462AA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562BE9-70E2-A9CE-3B1F-E3AD8641A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D8D517-3A9C-8D6D-CA02-95C12B25E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06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2DB11-43BD-48B4-8B48-AB40787BDF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213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F10CB-0BA1-F372-CC9B-E983CF422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051514-6261-3CAF-DD76-FB9F5A050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61BF73-D04A-2ECC-E318-EE0207B96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9C3748-A4E5-3C95-A714-911104E12D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549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A30B4-054D-8027-AE4F-BFD4055C0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3F11669-07C2-B28B-E32F-B319F879EA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CCB4E6-981C-E54C-8642-35821190C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DBDF26-347A-2EED-4552-4D7DC4048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329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FCF3C-03CF-124C-937E-FF635FE75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17AAD9-58E5-0BDE-DADE-059DA4B24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558757-E34D-2FE7-B765-61360881E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640D2D-9615-2787-BF92-78C387503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3025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C9AEA-8584-4253-33BA-42197A43A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24AE70-E7C3-A994-AF8D-EE24C0ECB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BFCDCB7-0F1B-EC1C-941D-A06BD4881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9FE989-6813-1E01-65B5-1B6EC5BDB7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992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98803-3261-648C-3A8C-9E3F255A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A39023-E502-C3CD-2897-BF8E18A21D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FDCB0E-C782-0DD3-6741-353B15EBF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82DB96-774D-A38A-7D2D-C76043F07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E2DB11-43BD-48B4-8B48-AB40787BDF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03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855C1-76CD-48AD-AB00-F2BF2DEF8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241AB1-DE51-04D2-BFC2-DCADC6CAA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1D986F-EEA6-5C33-DAF1-229A15D85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D394-1D5E-47AC-B4E4-77CFFED56DED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3787EB-3086-A984-C78C-4CD442C2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68D164-4DD9-D1A4-F40E-A373C00A9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581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10A96-1F93-FD62-3A65-53C14510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465539-5FCB-5327-A0AC-CC72C5D3F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680E4F-F286-86A6-5518-0ED780A65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D394-1D5E-47AC-B4E4-77CFFED56DED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5793A5-D3AF-3C8E-1B4B-12B8E2CC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040D9-30FE-4CC3-B2E0-9FEED8AEA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685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DA87A29-F778-EEFF-94E8-0193C75D8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3125D5-889A-B93C-66DE-A50B99238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14E452-4DEE-5815-58F7-E8A4523A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D394-1D5E-47AC-B4E4-77CFFED56DED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3AB85-B926-410C-20D6-C6860B270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1F3739-7728-1CB2-26EF-2E1A50C96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70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99B49-58B5-437F-E08C-675675B0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BCD781-7944-AB7F-BAED-58D87D886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581D39-7613-8019-E0E0-C04A3D411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D394-1D5E-47AC-B4E4-77CFFED56DED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A3A2B1-FB1C-3052-51E1-0A8EFD48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DF9D80-4F71-7DF8-CD11-16BE6EBC1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52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51AD6-1046-E8DA-8A51-F367F299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5EF87A-1B8B-3F81-EB2D-C0A5AD0BD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0C5784-B35D-A056-6CEC-5AEAC541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D394-1D5E-47AC-B4E4-77CFFED56DED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92E817-6151-897B-BCAB-C14675A05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3A2F61-FF54-0E9C-E7A1-98CF119D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640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92FC6-A284-B132-AABB-064B6079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AA0321-35BA-1DBE-7ABF-6979AA03EE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E50439-7DB3-4F60-E895-4B56984AB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BDA798-C89F-3EF5-7EAE-3827F9351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D394-1D5E-47AC-B4E4-77CFFED56DED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78DEA3-1D1F-BA29-A0C5-17BFE3C40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AA0939-A7F9-A7A8-D6D9-A63C6567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763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732EB-39EE-2096-6D46-07589E86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25AF44-B0AC-8B39-47BB-7E61FC856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0BCE65-76F9-3DBC-CB1C-5232B1677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4EDF636-037D-7F6F-D325-513D4846D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6C7852-0AD7-2513-EE56-2CB749BCD0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41D7E3-1EEF-B8DB-A5EC-1C04F51A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D394-1D5E-47AC-B4E4-77CFFED56DED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7BB2C3-B6C2-2E31-4B04-FC4164C0D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DEBB7B-CF5C-5FEB-2AEE-8AD096941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707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9313A-7540-A21F-F19D-74E594569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879411-07FC-8706-1EF4-E1386AB42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D394-1D5E-47AC-B4E4-77CFFED56DED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5EF323-8E3E-AC35-CDFD-2D6B58E4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ECF81A-8B45-F3A9-ABB2-7D13202B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981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5E2736-6604-600E-C4D2-5A0F805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D394-1D5E-47AC-B4E4-77CFFED56DED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5765F4-6340-79B8-2B06-76460DD56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A86F94-E481-DFD0-0638-3965753C4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759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A5992-AE0D-D119-5FB4-DDF699E4A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BA9F77-4B86-8699-1CFC-CD9B464BE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49FF9A-BA28-D942-0AF9-D44DECAB7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25E364-0905-E1D7-ECA0-F4B2CFB7B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D394-1D5E-47AC-B4E4-77CFFED56DED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43BC17-F1CD-31D1-EE1A-D2543707C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E3348F-1050-16EC-B5EC-78C146492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00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D643B-8154-2125-D003-076C1090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82492DC-EA66-1C67-737A-9FEC281646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63EF30-5CAE-6422-3CB8-B13E383A9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6D6C3E-75D3-C53B-1CEC-F0C54459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D394-1D5E-47AC-B4E4-77CFFED56DED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283B48-C4C1-2184-ED8C-EF5A07B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0AC9A9-9ACB-5C51-62CA-8635BFA7E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01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C3B5166-D917-326A-2942-2B7DA78C0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E3CC38-1728-E960-DFA9-481CA9FA2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A5D804-B2FA-9CBE-3CF2-2E6A7E5A2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B1D394-1D5E-47AC-B4E4-77CFFED56DED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8E0BD-9F64-B41F-DE4F-4EC207EF5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02E17A-9FE7-454F-77D6-8F08C1468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C5FB81-D5E8-4763-8497-A479BB27F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80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" Target="slide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image" Target="../media/image13.png"/><Relationship Id="rId5" Type="http://schemas.openxmlformats.org/officeDocument/2006/relationships/image" Target="../media/image8.sv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9.png"/><Relationship Id="rId3" Type="http://schemas.openxmlformats.org/officeDocument/2006/relationships/image" Target="../media/image28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slide" Target="slide22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.pn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19" Type="http://schemas.openxmlformats.org/officeDocument/2006/relationships/image" Target="../media/image30.svg"/><Relationship Id="rId4" Type="http://schemas.microsoft.com/office/2007/relationships/hdphoto" Target="../media/hdphoto1.wdp"/><Relationship Id="rId9" Type="http://schemas.openxmlformats.org/officeDocument/2006/relationships/image" Target="../media/image14.svg"/><Relationship Id="rId14" Type="http://schemas.openxmlformats.org/officeDocument/2006/relationships/slide" Target="slide2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6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9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image" Target="../media/image34.svg"/><Relationship Id="rId12" Type="http://schemas.openxmlformats.org/officeDocument/2006/relationships/slide" Target="slide2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slide" Target="slide25.xml"/><Relationship Id="rId10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36.svg"/><Relationship Id="rId14" Type="http://schemas.openxmlformats.org/officeDocument/2006/relationships/image" Target="../media/image4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28.pn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40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slide" Target="slide21.xml"/><Relationship Id="rId15" Type="http://schemas.openxmlformats.org/officeDocument/2006/relationships/image" Target="../media/image38.svg"/><Relationship Id="rId10" Type="http://schemas.openxmlformats.org/officeDocument/2006/relationships/image" Target="../media/image45.png"/><Relationship Id="rId4" Type="http://schemas.microsoft.com/office/2007/relationships/hdphoto" Target="../media/hdphoto1.wdp"/><Relationship Id="rId9" Type="http://schemas.openxmlformats.org/officeDocument/2006/relationships/image" Target="../media/image44.svg"/><Relationship Id="rId1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8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10" Type="http://schemas.openxmlformats.org/officeDocument/2006/relationships/image" Target="../media/image51.svg"/><Relationship Id="rId4" Type="http://schemas.microsoft.com/office/2007/relationships/hdphoto" Target="../media/hdphoto1.wdp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28.png"/><Relationship Id="rId7" Type="http://schemas.openxmlformats.org/officeDocument/2006/relationships/image" Target="../media/image19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8.xml"/><Relationship Id="rId11" Type="http://schemas.openxmlformats.org/officeDocument/2006/relationships/image" Target="../media/image50.png"/><Relationship Id="rId5" Type="http://schemas.openxmlformats.org/officeDocument/2006/relationships/image" Target="../media/image1.png"/><Relationship Id="rId10" Type="http://schemas.openxmlformats.org/officeDocument/2006/relationships/slide" Target="slide21.xml"/><Relationship Id="rId4" Type="http://schemas.microsoft.com/office/2007/relationships/hdphoto" Target="../media/hdphoto1.wdp"/><Relationship Id="rId9" Type="http://schemas.openxmlformats.org/officeDocument/2006/relationships/slide" Target="slid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!! 壁纸" descr="背景图案&#10;&#10;AI 生成的内容可能不正确。">
            <a:extLst>
              <a:ext uri="{FF2B5EF4-FFF2-40B4-BE49-F238E27FC236}">
                <a16:creationId xmlns:a16="http://schemas.microsoft.com/office/drawing/2014/main" id="{5AC26BEA-0311-A8A2-C4F5-38C2390548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1" name="!! 提示框">
            <a:extLst>
              <a:ext uri="{FF2B5EF4-FFF2-40B4-BE49-F238E27FC236}">
                <a16:creationId xmlns:a16="http://schemas.microsoft.com/office/drawing/2014/main" id="{7BBED355-78A4-48CE-81E5-DD5A908E8CDA}"/>
              </a:ext>
            </a:extLst>
          </p:cNvPr>
          <p:cNvGrpSpPr/>
          <p:nvPr/>
        </p:nvGrpSpPr>
        <p:grpSpPr>
          <a:xfrm>
            <a:off x="503073" y="423333"/>
            <a:ext cx="4564916" cy="1236134"/>
            <a:chOff x="3813540" y="2810933"/>
            <a:chExt cx="4564916" cy="1236134"/>
          </a:xfrm>
        </p:grpSpPr>
        <p:sp>
          <p:nvSpPr>
            <p:cNvPr id="14" name="!! 弹窗">
              <a:extLst>
                <a:ext uri="{FF2B5EF4-FFF2-40B4-BE49-F238E27FC236}">
                  <a16:creationId xmlns:a16="http://schemas.microsoft.com/office/drawing/2014/main" id="{E947320B-1308-2478-6F63-D7540448DABB}"/>
                </a:ext>
              </a:extLst>
            </p:cNvPr>
            <p:cNvSpPr/>
            <p:nvPr/>
          </p:nvSpPr>
          <p:spPr>
            <a:xfrm>
              <a:off x="3813540" y="2810933"/>
              <a:ext cx="4564916" cy="1236134"/>
            </a:xfrm>
            <a:prstGeom prst="roundRect">
              <a:avLst>
                <a:gd name="adj" fmla="val 7669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标题">
              <a:extLst>
                <a:ext uri="{FF2B5EF4-FFF2-40B4-BE49-F238E27FC236}">
                  <a16:creationId xmlns:a16="http://schemas.microsoft.com/office/drawing/2014/main" id="{3EB2CD1C-44FD-6F34-7D92-025704BAACBC}"/>
                </a:ext>
              </a:extLst>
            </p:cNvPr>
            <p:cNvSpPr txBox="1"/>
            <p:nvPr/>
          </p:nvSpPr>
          <p:spPr>
            <a:xfrm>
              <a:off x="5012459" y="3110342"/>
              <a:ext cx="120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标题</a:t>
              </a:r>
            </a:p>
          </p:txBody>
        </p:sp>
        <p:sp>
          <p:nvSpPr>
            <p:cNvPr id="19" name="副标题">
              <a:extLst>
                <a:ext uri="{FF2B5EF4-FFF2-40B4-BE49-F238E27FC236}">
                  <a16:creationId xmlns:a16="http://schemas.microsoft.com/office/drawing/2014/main" id="{64FA04D5-2AD8-11FD-F92D-A5B489110609}"/>
                </a:ext>
              </a:extLst>
            </p:cNvPr>
            <p:cNvSpPr txBox="1"/>
            <p:nvPr/>
          </p:nvSpPr>
          <p:spPr>
            <a:xfrm>
              <a:off x="5012459" y="3429000"/>
              <a:ext cx="2925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副标题</a:t>
              </a:r>
            </a:p>
          </p:txBody>
        </p:sp>
        <p:sp>
          <p:nvSpPr>
            <p:cNvPr id="20" name="!! 图标">
              <a:extLst>
                <a:ext uri="{FF2B5EF4-FFF2-40B4-BE49-F238E27FC236}">
                  <a16:creationId xmlns:a16="http://schemas.microsoft.com/office/drawing/2014/main" id="{D0370A60-DB8E-77A8-4E3C-39F6061F51C8}"/>
                </a:ext>
              </a:extLst>
            </p:cNvPr>
            <p:cNvSpPr/>
            <p:nvPr/>
          </p:nvSpPr>
          <p:spPr>
            <a:xfrm>
              <a:off x="4257672" y="3133803"/>
              <a:ext cx="602974" cy="60297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!! 顶部警告">
            <a:extLst>
              <a:ext uri="{FF2B5EF4-FFF2-40B4-BE49-F238E27FC236}">
                <a16:creationId xmlns:a16="http://schemas.microsoft.com/office/drawing/2014/main" id="{491D7F82-06D3-5733-71EC-E762B40B0AB7}"/>
              </a:ext>
            </a:extLst>
          </p:cNvPr>
          <p:cNvGrpSpPr/>
          <p:nvPr/>
        </p:nvGrpSpPr>
        <p:grpSpPr>
          <a:xfrm>
            <a:off x="5595091" y="592908"/>
            <a:ext cx="3541817" cy="781669"/>
            <a:chOff x="6744289" y="1953066"/>
            <a:chExt cx="3541817" cy="781669"/>
          </a:xfrm>
        </p:grpSpPr>
        <p:sp>
          <p:nvSpPr>
            <p:cNvPr id="5" name="!! 背景">
              <a:extLst>
                <a:ext uri="{FF2B5EF4-FFF2-40B4-BE49-F238E27FC236}">
                  <a16:creationId xmlns:a16="http://schemas.microsoft.com/office/drawing/2014/main" id="{92A0E51D-49DA-E539-4A66-A2079DD20A1B}"/>
                </a:ext>
              </a:extLst>
            </p:cNvPr>
            <p:cNvSpPr/>
            <p:nvPr/>
          </p:nvSpPr>
          <p:spPr>
            <a:xfrm>
              <a:off x="6744289" y="1953066"/>
              <a:ext cx="3541817" cy="781669"/>
            </a:xfrm>
            <a:prstGeom prst="roundRect">
              <a:avLst>
                <a:gd name="adj" fmla="val 883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  <a:effectLst>
              <a:outerShdw blurRad="127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5252"/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  <p:sp>
          <p:nvSpPr>
            <p:cNvPr id="6" name="!! 标题">
              <a:extLst>
                <a:ext uri="{FF2B5EF4-FFF2-40B4-BE49-F238E27FC236}">
                  <a16:creationId xmlns:a16="http://schemas.microsoft.com/office/drawing/2014/main" id="{790370DB-E1E4-D294-BA2C-7532E7AD78A6}"/>
                </a:ext>
              </a:extLst>
            </p:cNvPr>
            <p:cNvSpPr txBox="1"/>
            <p:nvPr/>
          </p:nvSpPr>
          <p:spPr>
            <a:xfrm>
              <a:off x="6879497" y="2081312"/>
              <a:ext cx="2426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 Medium"/>
                  <a:ea typeface="vivo Sans Medium"/>
                  <a:cs typeface="+mn-cs"/>
                </a:rPr>
                <a:t>标题</a:t>
              </a:r>
            </a:p>
          </p:txBody>
        </p:sp>
        <p:sp>
          <p:nvSpPr>
            <p:cNvPr id="7" name="!! 副标题">
              <a:extLst>
                <a:ext uri="{FF2B5EF4-FFF2-40B4-BE49-F238E27FC236}">
                  <a16:creationId xmlns:a16="http://schemas.microsoft.com/office/drawing/2014/main" id="{EAFA26E0-9DDD-B186-D076-493D86C30DED}"/>
                </a:ext>
              </a:extLst>
            </p:cNvPr>
            <p:cNvSpPr txBox="1"/>
            <p:nvPr/>
          </p:nvSpPr>
          <p:spPr>
            <a:xfrm>
              <a:off x="6879497" y="2343837"/>
              <a:ext cx="321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副标题</a:t>
              </a:r>
            </a:p>
          </p:txBody>
        </p:sp>
      </p:grpSp>
      <p:sp>
        <p:nvSpPr>
          <p:cNvPr id="8" name="!! 按钮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E58A48-7930-C570-310B-285DBA500AEE}"/>
              </a:ext>
            </a:extLst>
          </p:cNvPr>
          <p:cNvSpPr/>
          <p:nvPr/>
        </p:nvSpPr>
        <p:spPr>
          <a:xfrm>
            <a:off x="9507545" y="563121"/>
            <a:ext cx="2313818" cy="4082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2"/>
                </a:solidFill>
              </a:rPr>
              <a:t>强调按钮</a:t>
            </a:r>
          </a:p>
        </p:txBody>
      </p:sp>
      <p:sp>
        <p:nvSpPr>
          <p:cNvPr id="9" name="!! 返回">
            <a:hlinkClick r:id="rId4" action="ppaction://hlinksldjump"/>
            <a:extLst>
              <a:ext uri="{FF2B5EF4-FFF2-40B4-BE49-F238E27FC236}">
                <a16:creationId xmlns:a16="http://schemas.microsoft.com/office/drawing/2014/main" id="{D6E799BD-D024-6320-460E-2FB7DEE6FD3C}"/>
              </a:ext>
            </a:extLst>
          </p:cNvPr>
          <p:cNvSpPr/>
          <p:nvPr/>
        </p:nvSpPr>
        <p:spPr>
          <a:xfrm>
            <a:off x="9507545" y="1145069"/>
            <a:ext cx="2313818" cy="40821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2A8D3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次要按钮</a:t>
            </a:r>
          </a:p>
        </p:txBody>
      </p:sp>
      <p:grpSp>
        <p:nvGrpSpPr>
          <p:cNvPr id="10" name="!! 大标题">
            <a:extLst>
              <a:ext uri="{FF2B5EF4-FFF2-40B4-BE49-F238E27FC236}">
                <a16:creationId xmlns:a16="http://schemas.microsoft.com/office/drawing/2014/main" id="{23320455-370C-8A57-20CE-D1520395090C}"/>
              </a:ext>
            </a:extLst>
          </p:cNvPr>
          <p:cNvGrpSpPr/>
          <p:nvPr/>
        </p:nvGrpSpPr>
        <p:grpSpPr>
          <a:xfrm>
            <a:off x="9502474" y="4453759"/>
            <a:ext cx="1160605" cy="461665"/>
            <a:chOff x="3079753" y="1375827"/>
            <a:chExt cx="726902" cy="461665"/>
          </a:xfrm>
        </p:grpSpPr>
        <p:sp>
          <p:nvSpPr>
            <p:cNvPr id="11" name="!! 标题符">
              <a:extLst>
                <a:ext uri="{FF2B5EF4-FFF2-40B4-BE49-F238E27FC236}">
                  <a16:creationId xmlns:a16="http://schemas.microsoft.com/office/drawing/2014/main" id="{EBB6EE75-9D18-F84C-379E-1C8758B897B7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2" name="!! 标题">
              <a:extLst>
                <a:ext uri="{FF2B5EF4-FFF2-40B4-BE49-F238E27FC236}">
                  <a16:creationId xmlns:a16="http://schemas.microsoft.com/office/drawing/2014/main" id="{83094075-49E1-AC8A-69AC-757CBA70B2BB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大标题</a:t>
              </a:r>
            </a:p>
          </p:txBody>
        </p:sp>
      </p:grpSp>
      <p:grpSp>
        <p:nvGrpSpPr>
          <p:cNvPr id="16" name="!! 顶部错误">
            <a:extLst>
              <a:ext uri="{FF2B5EF4-FFF2-40B4-BE49-F238E27FC236}">
                <a16:creationId xmlns:a16="http://schemas.microsoft.com/office/drawing/2014/main" id="{3FEAA996-D087-C023-17DE-791E3E15A3C6}"/>
              </a:ext>
            </a:extLst>
          </p:cNvPr>
          <p:cNvGrpSpPr/>
          <p:nvPr/>
        </p:nvGrpSpPr>
        <p:grpSpPr>
          <a:xfrm>
            <a:off x="5595091" y="1476568"/>
            <a:ext cx="3541817" cy="781669"/>
            <a:chOff x="6744289" y="1953066"/>
            <a:chExt cx="3541817" cy="781669"/>
          </a:xfrm>
        </p:grpSpPr>
        <p:sp>
          <p:nvSpPr>
            <p:cNvPr id="17" name="!! 背景">
              <a:extLst>
                <a:ext uri="{FF2B5EF4-FFF2-40B4-BE49-F238E27FC236}">
                  <a16:creationId xmlns:a16="http://schemas.microsoft.com/office/drawing/2014/main" id="{BB94669E-26D9-4A76-7242-58A1FA0590D4}"/>
                </a:ext>
              </a:extLst>
            </p:cNvPr>
            <p:cNvSpPr/>
            <p:nvPr/>
          </p:nvSpPr>
          <p:spPr>
            <a:xfrm>
              <a:off x="6744289" y="1953066"/>
              <a:ext cx="3541817" cy="781669"/>
            </a:xfrm>
            <a:prstGeom prst="roundRect">
              <a:avLst>
                <a:gd name="adj" fmla="val 8838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  <a:effectLst>
              <a:outerShdw blurRad="127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5252"/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  <p:sp>
          <p:nvSpPr>
            <p:cNvPr id="18" name="!! 标题">
              <a:extLst>
                <a:ext uri="{FF2B5EF4-FFF2-40B4-BE49-F238E27FC236}">
                  <a16:creationId xmlns:a16="http://schemas.microsoft.com/office/drawing/2014/main" id="{A3CF0E0D-D8A9-8EB3-3971-D647E42C03B5}"/>
                </a:ext>
              </a:extLst>
            </p:cNvPr>
            <p:cNvSpPr txBox="1"/>
            <p:nvPr/>
          </p:nvSpPr>
          <p:spPr>
            <a:xfrm>
              <a:off x="6879497" y="2081312"/>
              <a:ext cx="2426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 Medium"/>
                  <a:ea typeface="vivo Sans Medium"/>
                  <a:cs typeface="+mn-cs"/>
                </a:rPr>
                <a:t>标题</a:t>
              </a:r>
            </a:p>
          </p:txBody>
        </p:sp>
        <p:sp>
          <p:nvSpPr>
            <p:cNvPr id="22" name="!! 副标题">
              <a:extLst>
                <a:ext uri="{FF2B5EF4-FFF2-40B4-BE49-F238E27FC236}">
                  <a16:creationId xmlns:a16="http://schemas.microsoft.com/office/drawing/2014/main" id="{AAFDA4AD-1858-8144-B348-5571C06BD006}"/>
                </a:ext>
              </a:extLst>
            </p:cNvPr>
            <p:cNvSpPr txBox="1"/>
            <p:nvPr/>
          </p:nvSpPr>
          <p:spPr>
            <a:xfrm>
              <a:off x="6879497" y="2343837"/>
              <a:ext cx="321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副标题</a:t>
              </a:r>
            </a:p>
          </p:txBody>
        </p:sp>
      </p:grpSp>
      <p:grpSp>
        <p:nvGrpSpPr>
          <p:cNvPr id="33" name="带按钮的提示框">
            <a:extLst>
              <a:ext uri="{FF2B5EF4-FFF2-40B4-BE49-F238E27FC236}">
                <a16:creationId xmlns:a16="http://schemas.microsoft.com/office/drawing/2014/main" id="{C3F8505E-7C32-8FAB-DD38-AF64F4098614}"/>
              </a:ext>
            </a:extLst>
          </p:cNvPr>
          <p:cNvGrpSpPr/>
          <p:nvPr/>
        </p:nvGrpSpPr>
        <p:grpSpPr>
          <a:xfrm>
            <a:off x="503073" y="1796572"/>
            <a:ext cx="4564916" cy="1666468"/>
            <a:chOff x="2912999" y="3341281"/>
            <a:chExt cx="4564916" cy="1666468"/>
          </a:xfrm>
        </p:grpSpPr>
        <p:sp>
          <p:nvSpPr>
            <p:cNvPr id="24" name="!! 弹窗">
              <a:extLst>
                <a:ext uri="{FF2B5EF4-FFF2-40B4-BE49-F238E27FC236}">
                  <a16:creationId xmlns:a16="http://schemas.microsoft.com/office/drawing/2014/main" id="{3811793A-6D36-4707-5EC9-01B5F56FEAEB}"/>
                </a:ext>
              </a:extLst>
            </p:cNvPr>
            <p:cNvSpPr/>
            <p:nvPr/>
          </p:nvSpPr>
          <p:spPr>
            <a:xfrm>
              <a:off x="2912999" y="3341281"/>
              <a:ext cx="4564916" cy="1666468"/>
            </a:xfrm>
            <a:prstGeom prst="roundRect">
              <a:avLst>
                <a:gd name="adj" fmla="val 4327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标题">
              <a:extLst>
                <a:ext uri="{FF2B5EF4-FFF2-40B4-BE49-F238E27FC236}">
                  <a16:creationId xmlns:a16="http://schemas.microsoft.com/office/drawing/2014/main" id="{06720A20-87A8-D9E2-FB45-D89B77C3F724}"/>
                </a:ext>
              </a:extLst>
            </p:cNvPr>
            <p:cNvSpPr txBox="1"/>
            <p:nvPr/>
          </p:nvSpPr>
          <p:spPr>
            <a:xfrm>
              <a:off x="4111918" y="3640690"/>
              <a:ext cx="120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标题</a:t>
              </a:r>
            </a:p>
          </p:txBody>
        </p:sp>
        <p:sp>
          <p:nvSpPr>
            <p:cNvPr id="26" name="副标题">
              <a:extLst>
                <a:ext uri="{FF2B5EF4-FFF2-40B4-BE49-F238E27FC236}">
                  <a16:creationId xmlns:a16="http://schemas.microsoft.com/office/drawing/2014/main" id="{6ACE7C96-A879-4B81-520C-0932AE427B4F}"/>
                </a:ext>
              </a:extLst>
            </p:cNvPr>
            <p:cNvSpPr txBox="1"/>
            <p:nvPr/>
          </p:nvSpPr>
          <p:spPr>
            <a:xfrm>
              <a:off x="4111918" y="3959348"/>
              <a:ext cx="2925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副标题</a:t>
              </a:r>
            </a:p>
          </p:txBody>
        </p:sp>
        <p:sp>
          <p:nvSpPr>
            <p:cNvPr id="27" name="!! 图标">
              <a:extLst>
                <a:ext uri="{FF2B5EF4-FFF2-40B4-BE49-F238E27FC236}">
                  <a16:creationId xmlns:a16="http://schemas.microsoft.com/office/drawing/2014/main" id="{48B24D1F-D366-56B2-CC46-2459852A1245}"/>
                </a:ext>
              </a:extLst>
            </p:cNvPr>
            <p:cNvSpPr/>
            <p:nvPr/>
          </p:nvSpPr>
          <p:spPr>
            <a:xfrm>
              <a:off x="3357131" y="3664151"/>
              <a:ext cx="602974" cy="60297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>
              <a:hlinkClick r:id="" action="ppaction://noaction"/>
              <a:extLst>
                <a:ext uri="{FF2B5EF4-FFF2-40B4-BE49-F238E27FC236}">
                  <a16:creationId xmlns:a16="http://schemas.microsoft.com/office/drawing/2014/main" id="{775723E6-BACB-AEB4-A627-CFDCD8919820}"/>
                </a:ext>
              </a:extLst>
            </p:cNvPr>
            <p:cNvSpPr/>
            <p:nvPr/>
          </p:nvSpPr>
          <p:spPr>
            <a:xfrm>
              <a:off x="6114226" y="4496746"/>
              <a:ext cx="1125334" cy="307777"/>
            </a:xfrm>
            <a:prstGeom prst="roundRect">
              <a:avLst>
                <a:gd name="adj" fmla="val 17692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按钮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32" name="矩形: 圆角 31">
              <a:hlinkClick r:id="" action="ppaction://noaction"/>
              <a:extLst>
                <a:ext uri="{FF2B5EF4-FFF2-40B4-BE49-F238E27FC236}">
                  <a16:creationId xmlns:a16="http://schemas.microsoft.com/office/drawing/2014/main" id="{C7B478A5-0622-264F-498D-4F952B2B1946}"/>
                </a:ext>
              </a:extLst>
            </p:cNvPr>
            <p:cNvSpPr/>
            <p:nvPr/>
          </p:nvSpPr>
          <p:spPr>
            <a:xfrm>
              <a:off x="4851768" y="4493520"/>
              <a:ext cx="1125334" cy="307777"/>
            </a:xfrm>
            <a:prstGeom prst="roundRect">
              <a:avLst>
                <a:gd name="adj" fmla="val 17692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按钮</a:t>
              </a:r>
            </a:p>
          </p:txBody>
        </p:sp>
      </p:grpSp>
      <p:grpSp>
        <p:nvGrpSpPr>
          <p:cNvPr id="43" name="!! 带输入框的提示框">
            <a:extLst>
              <a:ext uri="{FF2B5EF4-FFF2-40B4-BE49-F238E27FC236}">
                <a16:creationId xmlns:a16="http://schemas.microsoft.com/office/drawing/2014/main" id="{25AD1416-ED9E-BE7E-BB54-B4B13916F55A}"/>
              </a:ext>
            </a:extLst>
          </p:cNvPr>
          <p:cNvGrpSpPr/>
          <p:nvPr/>
        </p:nvGrpSpPr>
        <p:grpSpPr>
          <a:xfrm>
            <a:off x="503073" y="3600144"/>
            <a:ext cx="4564916" cy="2137716"/>
            <a:chOff x="503073" y="3600144"/>
            <a:chExt cx="4564916" cy="2137716"/>
          </a:xfrm>
        </p:grpSpPr>
        <p:sp>
          <p:nvSpPr>
            <p:cNvPr id="35" name="!! 弹窗">
              <a:extLst>
                <a:ext uri="{FF2B5EF4-FFF2-40B4-BE49-F238E27FC236}">
                  <a16:creationId xmlns:a16="http://schemas.microsoft.com/office/drawing/2014/main" id="{0B41555A-D8F5-7AE8-A923-B8AB6E85C36C}"/>
                </a:ext>
              </a:extLst>
            </p:cNvPr>
            <p:cNvSpPr/>
            <p:nvPr/>
          </p:nvSpPr>
          <p:spPr>
            <a:xfrm>
              <a:off x="503073" y="3600144"/>
              <a:ext cx="4564916" cy="2137716"/>
            </a:xfrm>
            <a:prstGeom prst="roundRect">
              <a:avLst>
                <a:gd name="adj" fmla="val 4327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标题">
              <a:extLst>
                <a:ext uri="{FF2B5EF4-FFF2-40B4-BE49-F238E27FC236}">
                  <a16:creationId xmlns:a16="http://schemas.microsoft.com/office/drawing/2014/main" id="{182A1699-2718-AA58-0266-15781B5DDD17}"/>
                </a:ext>
              </a:extLst>
            </p:cNvPr>
            <p:cNvSpPr txBox="1"/>
            <p:nvPr/>
          </p:nvSpPr>
          <p:spPr>
            <a:xfrm>
              <a:off x="1701992" y="3899554"/>
              <a:ext cx="120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标题</a:t>
              </a:r>
            </a:p>
          </p:txBody>
        </p:sp>
        <p:sp>
          <p:nvSpPr>
            <p:cNvPr id="37" name="副标题">
              <a:extLst>
                <a:ext uri="{FF2B5EF4-FFF2-40B4-BE49-F238E27FC236}">
                  <a16:creationId xmlns:a16="http://schemas.microsoft.com/office/drawing/2014/main" id="{C27593F4-7922-8C9E-BA04-F11015239BB7}"/>
                </a:ext>
              </a:extLst>
            </p:cNvPr>
            <p:cNvSpPr txBox="1"/>
            <p:nvPr/>
          </p:nvSpPr>
          <p:spPr>
            <a:xfrm>
              <a:off x="1701992" y="4218212"/>
              <a:ext cx="2925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副标题</a:t>
              </a:r>
            </a:p>
          </p:txBody>
        </p:sp>
        <p:sp>
          <p:nvSpPr>
            <p:cNvPr id="38" name="!! 图标">
              <a:extLst>
                <a:ext uri="{FF2B5EF4-FFF2-40B4-BE49-F238E27FC236}">
                  <a16:creationId xmlns:a16="http://schemas.microsoft.com/office/drawing/2014/main" id="{4265D6A8-732C-F12F-CD3C-EFFB4BFCC449}"/>
                </a:ext>
              </a:extLst>
            </p:cNvPr>
            <p:cNvSpPr/>
            <p:nvPr/>
          </p:nvSpPr>
          <p:spPr>
            <a:xfrm>
              <a:off x="947205" y="3923015"/>
              <a:ext cx="602974" cy="60297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: 圆角 38">
              <a:hlinkClick r:id="" action="ppaction://noaction"/>
              <a:extLst>
                <a:ext uri="{FF2B5EF4-FFF2-40B4-BE49-F238E27FC236}">
                  <a16:creationId xmlns:a16="http://schemas.microsoft.com/office/drawing/2014/main" id="{D3338296-B41F-50A8-F5FE-5D00E279081D}"/>
                </a:ext>
              </a:extLst>
            </p:cNvPr>
            <p:cNvSpPr/>
            <p:nvPr/>
          </p:nvSpPr>
          <p:spPr>
            <a:xfrm>
              <a:off x="3704300" y="5196475"/>
              <a:ext cx="1125334" cy="307777"/>
            </a:xfrm>
            <a:prstGeom prst="roundRect">
              <a:avLst>
                <a:gd name="adj" fmla="val 17692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按钮</a:t>
              </a:r>
            </a:p>
          </p:txBody>
        </p:sp>
        <p:sp>
          <p:nvSpPr>
            <p:cNvPr id="40" name="矩形: 圆角 39">
              <a:hlinkClick r:id="" action="ppaction://noaction"/>
              <a:extLst>
                <a:ext uri="{FF2B5EF4-FFF2-40B4-BE49-F238E27FC236}">
                  <a16:creationId xmlns:a16="http://schemas.microsoft.com/office/drawing/2014/main" id="{1F2467BF-31D5-96AA-8D79-781E2C34C527}"/>
                </a:ext>
              </a:extLst>
            </p:cNvPr>
            <p:cNvSpPr/>
            <p:nvPr/>
          </p:nvSpPr>
          <p:spPr>
            <a:xfrm>
              <a:off x="2441842" y="5193249"/>
              <a:ext cx="1125334" cy="307777"/>
            </a:xfrm>
            <a:prstGeom prst="roundRect">
              <a:avLst>
                <a:gd name="adj" fmla="val 17692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按钮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5D5E0815-1D6E-FC51-783A-3ACD0AAB0163}"/>
                </a:ext>
              </a:extLst>
            </p:cNvPr>
            <p:cNvSpPr/>
            <p:nvPr/>
          </p:nvSpPr>
          <p:spPr>
            <a:xfrm>
              <a:off x="947205" y="4708371"/>
              <a:ext cx="3882429" cy="305722"/>
            </a:xfrm>
            <a:prstGeom prst="roundRect">
              <a:avLst/>
            </a:prstGeom>
            <a:solidFill>
              <a:schemeClr val="bg2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</a:rPr>
                <a:t>输入框</a:t>
              </a:r>
            </a:p>
          </p:txBody>
        </p:sp>
      </p:grpSp>
      <p:sp>
        <p:nvSpPr>
          <p:cNvPr id="48" name="!! 输入框">
            <a:extLst>
              <a:ext uri="{FF2B5EF4-FFF2-40B4-BE49-F238E27FC236}">
                <a16:creationId xmlns:a16="http://schemas.microsoft.com/office/drawing/2014/main" id="{C4FDA68A-A7F3-5292-D379-2AD5002D380C}"/>
              </a:ext>
            </a:extLst>
          </p:cNvPr>
          <p:cNvSpPr/>
          <p:nvPr/>
        </p:nvSpPr>
        <p:spPr>
          <a:xfrm>
            <a:off x="9507544" y="5341537"/>
            <a:ext cx="2359488" cy="392193"/>
          </a:xfrm>
          <a:prstGeom prst="roundRect">
            <a:avLst>
              <a:gd name="adj" fmla="val 20553"/>
            </a:avLst>
          </a:prstGeom>
          <a:solidFill>
            <a:schemeClr val="bg2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输入框</a:t>
            </a:r>
          </a:p>
        </p:txBody>
      </p:sp>
      <p:grpSp>
        <p:nvGrpSpPr>
          <p:cNvPr id="51" name="!! 选择列表">
            <a:extLst>
              <a:ext uri="{FF2B5EF4-FFF2-40B4-BE49-F238E27FC236}">
                <a16:creationId xmlns:a16="http://schemas.microsoft.com/office/drawing/2014/main" id="{056FCF04-DEB7-4D85-5E66-FDFAB34001C7}"/>
              </a:ext>
            </a:extLst>
          </p:cNvPr>
          <p:cNvGrpSpPr/>
          <p:nvPr/>
        </p:nvGrpSpPr>
        <p:grpSpPr>
          <a:xfrm>
            <a:off x="5595090" y="2442358"/>
            <a:ext cx="3541817" cy="3295501"/>
            <a:chOff x="5595090" y="2442358"/>
            <a:chExt cx="3541817" cy="3295501"/>
          </a:xfrm>
        </p:grpSpPr>
        <p:sp>
          <p:nvSpPr>
            <p:cNvPr id="44" name="!! 背景板">
              <a:extLst>
                <a:ext uri="{FF2B5EF4-FFF2-40B4-BE49-F238E27FC236}">
                  <a16:creationId xmlns:a16="http://schemas.microsoft.com/office/drawing/2014/main" id="{D9A060EF-78EC-04DC-5B41-29D88D27BB37}"/>
                </a:ext>
              </a:extLst>
            </p:cNvPr>
            <p:cNvSpPr/>
            <p:nvPr/>
          </p:nvSpPr>
          <p:spPr>
            <a:xfrm>
              <a:off x="5595090" y="2442358"/>
              <a:ext cx="3541817" cy="3295501"/>
            </a:xfrm>
            <a:prstGeom prst="roundRect">
              <a:avLst>
                <a:gd name="adj" fmla="val 4577"/>
              </a:avLst>
            </a:prstGeom>
            <a:solidFill>
              <a:schemeClr val="bg2"/>
            </a:solidFill>
            <a:ln>
              <a:noFill/>
            </a:ln>
            <a:effectLst>
              <a:outerShdw blurRad="2032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!! 选中">
              <a:extLst>
                <a:ext uri="{FF2B5EF4-FFF2-40B4-BE49-F238E27FC236}">
                  <a16:creationId xmlns:a16="http://schemas.microsoft.com/office/drawing/2014/main" id="{73278A5D-6171-AD33-5EA0-68BA9C000AD9}"/>
                </a:ext>
              </a:extLst>
            </p:cNvPr>
            <p:cNvSpPr/>
            <p:nvPr/>
          </p:nvSpPr>
          <p:spPr>
            <a:xfrm>
              <a:off x="5867995" y="3124217"/>
              <a:ext cx="2996006" cy="545100"/>
            </a:xfrm>
            <a:prstGeom prst="roundRect">
              <a:avLst>
                <a:gd name="adj" fmla="val 22880"/>
              </a:avLst>
            </a:prstGeom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/>
              <a:r>
                <a:rPr lang="zh-CN" altLang="en-US" dirty="0"/>
                <a:t>选中</a:t>
              </a:r>
            </a:p>
          </p:txBody>
        </p:sp>
        <p:sp>
          <p:nvSpPr>
            <p:cNvPr id="46" name="!! 未选中">
              <a:extLst>
                <a:ext uri="{FF2B5EF4-FFF2-40B4-BE49-F238E27FC236}">
                  <a16:creationId xmlns:a16="http://schemas.microsoft.com/office/drawing/2014/main" id="{A044792F-671E-8E45-01AB-E6F114902B48}"/>
                </a:ext>
              </a:extLst>
            </p:cNvPr>
            <p:cNvSpPr/>
            <p:nvPr/>
          </p:nvSpPr>
          <p:spPr>
            <a:xfrm>
              <a:off x="5877446" y="3779587"/>
              <a:ext cx="2996006" cy="545100"/>
            </a:xfrm>
            <a:prstGeom prst="roundRect">
              <a:avLst>
                <a:gd name="adj" fmla="val 22880"/>
              </a:avLst>
            </a:prstGeom>
            <a:solidFill>
              <a:schemeClr val="bg1"/>
            </a:solidFill>
            <a:ln w="6350">
              <a:solidFill>
                <a:schemeClr val="bg1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/>
              <a:r>
                <a:rPr lang="zh-CN" altLang="en-US" dirty="0">
                  <a:solidFill>
                    <a:schemeClr val="tx1"/>
                  </a:solidFill>
                </a:rPr>
                <a:t>未选中</a:t>
              </a:r>
            </a:p>
          </p:txBody>
        </p:sp>
        <p:sp>
          <p:nvSpPr>
            <p:cNvPr id="47" name="!! 不可用">
              <a:extLst>
                <a:ext uri="{FF2B5EF4-FFF2-40B4-BE49-F238E27FC236}">
                  <a16:creationId xmlns:a16="http://schemas.microsoft.com/office/drawing/2014/main" id="{E311D389-8D2B-B168-7826-9B794B2B4CAF}"/>
                </a:ext>
              </a:extLst>
            </p:cNvPr>
            <p:cNvSpPr/>
            <p:nvPr/>
          </p:nvSpPr>
          <p:spPr>
            <a:xfrm>
              <a:off x="5877446" y="4431015"/>
              <a:ext cx="2996006" cy="545100"/>
            </a:xfrm>
            <a:prstGeom prst="roundRect">
              <a:avLst>
                <a:gd name="adj" fmla="val 22880"/>
              </a:avLst>
            </a:prstGeom>
            <a:solidFill>
              <a:schemeClr val="bg1">
                <a:lumMod val="9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不可用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F303988-AAA3-D8CE-E564-A6D9DDC5FBDC}"/>
                </a:ext>
              </a:extLst>
            </p:cNvPr>
            <p:cNvSpPr txBox="1"/>
            <p:nvPr/>
          </p:nvSpPr>
          <p:spPr>
            <a:xfrm>
              <a:off x="5859528" y="2663624"/>
              <a:ext cx="2137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列表名（可选）</a:t>
              </a:r>
            </a:p>
          </p:txBody>
        </p:sp>
      </p:grpSp>
      <p:sp>
        <p:nvSpPr>
          <p:cNvPr id="52" name="!! 开关1背景">
            <a:extLst>
              <a:ext uri="{FF2B5EF4-FFF2-40B4-BE49-F238E27FC236}">
                <a16:creationId xmlns:a16="http://schemas.microsoft.com/office/drawing/2014/main" id="{BE8AADBC-FDFB-04C4-FBB6-ED75B71BBE03}"/>
              </a:ext>
            </a:extLst>
          </p:cNvPr>
          <p:cNvSpPr/>
          <p:nvPr/>
        </p:nvSpPr>
        <p:spPr>
          <a:xfrm>
            <a:off x="9507544" y="2285205"/>
            <a:ext cx="376430" cy="17102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53" name="!! 开关1">
            <a:extLst>
              <a:ext uri="{FF2B5EF4-FFF2-40B4-BE49-F238E27FC236}">
                <a16:creationId xmlns:a16="http://schemas.microsoft.com/office/drawing/2014/main" id="{A3D38018-D1E5-0A29-2AF4-01129DAD9BEA}"/>
              </a:ext>
            </a:extLst>
          </p:cNvPr>
          <p:cNvSpPr/>
          <p:nvPr/>
        </p:nvSpPr>
        <p:spPr>
          <a:xfrm>
            <a:off x="9541226" y="2308849"/>
            <a:ext cx="119862" cy="12374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grpSp>
        <p:nvGrpSpPr>
          <p:cNvPr id="54" name="!! load">
            <a:extLst>
              <a:ext uri="{FF2B5EF4-FFF2-40B4-BE49-F238E27FC236}">
                <a16:creationId xmlns:a16="http://schemas.microsoft.com/office/drawing/2014/main" id="{EC294FFD-D529-38FA-EF26-1F5E34348EC9}"/>
              </a:ext>
            </a:extLst>
          </p:cNvPr>
          <p:cNvGrpSpPr/>
          <p:nvPr/>
        </p:nvGrpSpPr>
        <p:grpSpPr>
          <a:xfrm>
            <a:off x="11382596" y="2378518"/>
            <a:ext cx="245532" cy="245532"/>
            <a:chOff x="7349534" y="4722202"/>
            <a:chExt cx="279398" cy="279398"/>
          </a:xfrm>
        </p:grpSpPr>
        <p:sp>
          <p:nvSpPr>
            <p:cNvPr id="55" name="弧形 54">
              <a:extLst>
                <a:ext uri="{FF2B5EF4-FFF2-40B4-BE49-F238E27FC236}">
                  <a16:creationId xmlns:a16="http://schemas.microsoft.com/office/drawing/2014/main" id="{A711C09C-922D-C512-F70E-74E970E78050}"/>
                </a:ext>
              </a:extLst>
            </p:cNvPr>
            <p:cNvSpPr/>
            <p:nvPr/>
          </p:nvSpPr>
          <p:spPr>
            <a:xfrm>
              <a:off x="7349534" y="4722202"/>
              <a:ext cx="279398" cy="279398"/>
            </a:xfrm>
            <a:prstGeom prst="arc">
              <a:avLst>
                <a:gd name="adj1" fmla="val 16200000"/>
                <a:gd name="adj2" fmla="val 16194911"/>
              </a:avLst>
            </a:prstGeom>
            <a:noFill/>
            <a:ln w="38100">
              <a:solidFill>
                <a:schemeClr val="accent1">
                  <a:alpha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弧形 55">
              <a:extLst>
                <a:ext uri="{FF2B5EF4-FFF2-40B4-BE49-F238E27FC236}">
                  <a16:creationId xmlns:a16="http://schemas.microsoft.com/office/drawing/2014/main" id="{008987E4-3B5B-1E42-4C21-DA3824FA717C}"/>
                </a:ext>
              </a:extLst>
            </p:cNvPr>
            <p:cNvSpPr/>
            <p:nvPr/>
          </p:nvSpPr>
          <p:spPr>
            <a:xfrm>
              <a:off x="7349534" y="4722202"/>
              <a:ext cx="279398" cy="279398"/>
            </a:xfrm>
            <a:prstGeom prst="arc">
              <a:avLst>
                <a:gd name="adj1" fmla="val 16250568"/>
                <a:gd name="adj2" fmla="val 321908"/>
              </a:avLst>
            </a:prstGeom>
            <a:noFill/>
            <a:ln w="38100" cap="rnd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7" name="!! 检测">
            <a:extLst>
              <a:ext uri="{FF2B5EF4-FFF2-40B4-BE49-F238E27FC236}">
                <a16:creationId xmlns:a16="http://schemas.microsoft.com/office/drawing/2014/main" id="{6038F025-F48A-0765-AC31-3AECC2373A42}"/>
              </a:ext>
            </a:extLst>
          </p:cNvPr>
          <p:cNvSpPr txBox="1"/>
          <p:nvPr/>
        </p:nvSpPr>
        <p:spPr>
          <a:xfrm>
            <a:off x="10988874" y="2671812"/>
            <a:ext cx="1069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提示文字</a:t>
            </a:r>
          </a:p>
        </p:txBody>
      </p:sp>
      <p:sp>
        <p:nvSpPr>
          <p:cNvPr id="60" name="!! 开关1背景">
            <a:extLst>
              <a:ext uri="{FF2B5EF4-FFF2-40B4-BE49-F238E27FC236}">
                <a16:creationId xmlns:a16="http://schemas.microsoft.com/office/drawing/2014/main" id="{717C2262-8C13-D6B6-8EB9-A13AD3CA1A7F}"/>
              </a:ext>
            </a:extLst>
          </p:cNvPr>
          <p:cNvSpPr/>
          <p:nvPr/>
        </p:nvSpPr>
        <p:spPr>
          <a:xfrm>
            <a:off x="9507544" y="2497396"/>
            <a:ext cx="376430" cy="17102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1" name="!! 开关1">
            <a:extLst>
              <a:ext uri="{FF2B5EF4-FFF2-40B4-BE49-F238E27FC236}">
                <a16:creationId xmlns:a16="http://schemas.microsoft.com/office/drawing/2014/main" id="{E9AE64AF-D6D5-DDCF-DCC4-EAF57B42AB70}"/>
              </a:ext>
            </a:extLst>
          </p:cNvPr>
          <p:cNvSpPr/>
          <p:nvPr/>
        </p:nvSpPr>
        <p:spPr>
          <a:xfrm>
            <a:off x="9728442" y="2521040"/>
            <a:ext cx="119862" cy="1237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4" name="!! 开关1背景">
            <a:extLst>
              <a:ext uri="{FF2B5EF4-FFF2-40B4-BE49-F238E27FC236}">
                <a16:creationId xmlns:a16="http://schemas.microsoft.com/office/drawing/2014/main" id="{EDCDF100-553A-7338-569B-2BC1E89C82E0}"/>
              </a:ext>
            </a:extLst>
          </p:cNvPr>
          <p:cNvSpPr/>
          <p:nvPr/>
        </p:nvSpPr>
        <p:spPr>
          <a:xfrm>
            <a:off x="9507544" y="2725012"/>
            <a:ext cx="376430" cy="17102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5" name="!! 开关1">
            <a:extLst>
              <a:ext uri="{FF2B5EF4-FFF2-40B4-BE49-F238E27FC236}">
                <a16:creationId xmlns:a16="http://schemas.microsoft.com/office/drawing/2014/main" id="{14C3BD2B-BC67-8CF0-AF98-EB8F3238C3DA}"/>
              </a:ext>
            </a:extLst>
          </p:cNvPr>
          <p:cNvSpPr/>
          <p:nvPr/>
        </p:nvSpPr>
        <p:spPr>
          <a:xfrm>
            <a:off x="9541226" y="2748656"/>
            <a:ext cx="119862" cy="1237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6" name="!! 开关1背景">
            <a:extLst>
              <a:ext uri="{FF2B5EF4-FFF2-40B4-BE49-F238E27FC236}">
                <a16:creationId xmlns:a16="http://schemas.microsoft.com/office/drawing/2014/main" id="{F7E84868-1872-5676-9484-948028E0E837}"/>
              </a:ext>
            </a:extLst>
          </p:cNvPr>
          <p:cNvSpPr/>
          <p:nvPr/>
        </p:nvSpPr>
        <p:spPr>
          <a:xfrm>
            <a:off x="9507544" y="2937203"/>
            <a:ext cx="376430" cy="17102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7" name="!! 开关1">
            <a:extLst>
              <a:ext uri="{FF2B5EF4-FFF2-40B4-BE49-F238E27FC236}">
                <a16:creationId xmlns:a16="http://schemas.microsoft.com/office/drawing/2014/main" id="{D9EA12AC-C9DC-6276-D5DB-0625A005C5E7}"/>
              </a:ext>
            </a:extLst>
          </p:cNvPr>
          <p:cNvSpPr/>
          <p:nvPr/>
        </p:nvSpPr>
        <p:spPr>
          <a:xfrm>
            <a:off x="9728442" y="2960847"/>
            <a:ext cx="119862" cy="123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grpSp>
        <p:nvGrpSpPr>
          <p:cNvPr id="75" name="!! 单选框2">
            <a:extLst>
              <a:ext uri="{FF2B5EF4-FFF2-40B4-BE49-F238E27FC236}">
                <a16:creationId xmlns:a16="http://schemas.microsoft.com/office/drawing/2014/main" id="{1A67FFD2-8F03-337C-47EE-BFEF9B1E6697}"/>
              </a:ext>
            </a:extLst>
          </p:cNvPr>
          <p:cNvGrpSpPr/>
          <p:nvPr/>
        </p:nvGrpSpPr>
        <p:grpSpPr>
          <a:xfrm>
            <a:off x="9507544" y="3199695"/>
            <a:ext cx="2610106" cy="307777"/>
            <a:chOff x="6879497" y="3107891"/>
            <a:chExt cx="2610106" cy="307777"/>
          </a:xfrm>
        </p:grpSpPr>
        <p:sp>
          <p:nvSpPr>
            <p:cNvPr id="76" name="!! 单选框1">
              <a:extLst>
                <a:ext uri="{FF2B5EF4-FFF2-40B4-BE49-F238E27FC236}">
                  <a16:creationId xmlns:a16="http://schemas.microsoft.com/office/drawing/2014/main" id="{709A4B26-A72D-AA43-8791-AAA38A834CD2}"/>
                </a:ext>
              </a:extLst>
            </p:cNvPr>
            <p:cNvSpPr/>
            <p:nvPr/>
          </p:nvSpPr>
          <p:spPr>
            <a:xfrm>
              <a:off x="6879497" y="3167389"/>
              <a:ext cx="188782" cy="18878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sp>
          <p:nvSpPr>
            <p:cNvPr id="77" name="!! 单选文本">
              <a:extLst>
                <a:ext uri="{FF2B5EF4-FFF2-40B4-BE49-F238E27FC236}">
                  <a16:creationId xmlns:a16="http://schemas.microsoft.com/office/drawing/2014/main" id="{A93A3948-AA1F-0B07-8764-8A479A9B73E2}"/>
                </a:ext>
              </a:extLst>
            </p:cNvPr>
            <p:cNvSpPr txBox="1"/>
            <p:nvPr/>
          </p:nvSpPr>
          <p:spPr>
            <a:xfrm>
              <a:off x="7081696" y="3107891"/>
              <a:ext cx="2407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未选</a:t>
              </a:r>
            </a:p>
          </p:txBody>
        </p:sp>
      </p:grpSp>
      <p:grpSp>
        <p:nvGrpSpPr>
          <p:cNvPr id="78" name="!! 单选框 3">
            <a:extLst>
              <a:ext uri="{FF2B5EF4-FFF2-40B4-BE49-F238E27FC236}">
                <a16:creationId xmlns:a16="http://schemas.microsoft.com/office/drawing/2014/main" id="{295D1D78-F84D-A27E-C645-2E96029391F8}"/>
              </a:ext>
            </a:extLst>
          </p:cNvPr>
          <p:cNvGrpSpPr/>
          <p:nvPr/>
        </p:nvGrpSpPr>
        <p:grpSpPr>
          <a:xfrm>
            <a:off x="9507544" y="3463876"/>
            <a:ext cx="2610106" cy="307777"/>
            <a:chOff x="6879497" y="3889843"/>
            <a:chExt cx="2610106" cy="307777"/>
          </a:xfrm>
        </p:grpSpPr>
        <p:sp>
          <p:nvSpPr>
            <p:cNvPr id="79" name="!! 单选框1">
              <a:extLst>
                <a:ext uri="{FF2B5EF4-FFF2-40B4-BE49-F238E27FC236}">
                  <a16:creationId xmlns:a16="http://schemas.microsoft.com/office/drawing/2014/main" id="{E8F22850-5185-313D-ED67-11A17D5485F8}"/>
                </a:ext>
              </a:extLst>
            </p:cNvPr>
            <p:cNvSpPr/>
            <p:nvPr/>
          </p:nvSpPr>
          <p:spPr>
            <a:xfrm>
              <a:off x="6879497" y="3949341"/>
              <a:ext cx="188782" cy="18878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sp>
          <p:nvSpPr>
            <p:cNvPr id="80" name="!! 单选文本">
              <a:extLst>
                <a:ext uri="{FF2B5EF4-FFF2-40B4-BE49-F238E27FC236}">
                  <a16:creationId xmlns:a16="http://schemas.microsoft.com/office/drawing/2014/main" id="{EE23C55D-21F9-D3E8-9381-318D16D96D1F}"/>
                </a:ext>
              </a:extLst>
            </p:cNvPr>
            <p:cNvSpPr txBox="1"/>
            <p:nvPr/>
          </p:nvSpPr>
          <p:spPr>
            <a:xfrm>
              <a:off x="7081696" y="3889843"/>
              <a:ext cx="2407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已选</a:t>
              </a: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858C22AC-F35C-FC6C-F232-8D0985D4EBEC}"/>
                </a:ext>
              </a:extLst>
            </p:cNvPr>
            <p:cNvSpPr/>
            <p:nvPr/>
          </p:nvSpPr>
          <p:spPr>
            <a:xfrm>
              <a:off x="6916111" y="3985955"/>
              <a:ext cx="115555" cy="1155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</p:grpSp>
      <p:grpSp>
        <p:nvGrpSpPr>
          <p:cNvPr id="82" name="!! 单选框2">
            <a:extLst>
              <a:ext uri="{FF2B5EF4-FFF2-40B4-BE49-F238E27FC236}">
                <a16:creationId xmlns:a16="http://schemas.microsoft.com/office/drawing/2014/main" id="{446B63E9-0E60-F445-E4FB-4CD7466A25A3}"/>
              </a:ext>
            </a:extLst>
          </p:cNvPr>
          <p:cNvGrpSpPr/>
          <p:nvPr/>
        </p:nvGrpSpPr>
        <p:grpSpPr>
          <a:xfrm>
            <a:off x="9507544" y="3742877"/>
            <a:ext cx="2610106" cy="307777"/>
            <a:chOff x="6879497" y="3107891"/>
            <a:chExt cx="2610106" cy="307777"/>
          </a:xfrm>
        </p:grpSpPr>
        <p:sp>
          <p:nvSpPr>
            <p:cNvPr id="83" name="!! 单选框1">
              <a:extLst>
                <a:ext uri="{FF2B5EF4-FFF2-40B4-BE49-F238E27FC236}">
                  <a16:creationId xmlns:a16="http://schemas.microsoft.com/office/drawing/2014/main" id="{17C5758B-DEB1-F654-C4B5-D3920EBF44A4}"/>
                </a:ext>
              </a:extLst>
            </p:cNvPr>
            <p:cNvSpPr/>
            <p:nvPr/>
          </p:nvSpPr>
          <p:spPr>
            <a:xfrm>
              <a:off x="6879497" y="3167389"/>
              <a:ext cx="188782" cy="188782"/>
            </a:xfrm>
            <a:prstGeom prst="ellipse">
              <a:avLst/>
            </a:prstGeom>
            <a:solidFill>
              <a:schemeClr val="bg1">
                <a:lumMod val="90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sp>
          <p:nvSpPr>
            <p:cNvPr id="84" name="!! 单选文本">
              <a:extLst>
                <a:ext uri="{FF2B5EF4-FFF2-40B4-BE49-F238E27FC236}">
                  <a16:creationId xmlns:a16="http://schemas.microsoft.com/office/drawing/2014/main" id="{FDF38021-E0CA-6AB8-96AD-2B2A3F155398}"/>
                </a:ext>
              </a:extLst>
            </p:cNvPr>
            <p:cNvSpPr txBox="1"/>
            <p:nvPr/>
          </p:nvSpPr>
          <p:spPr>
            <a:xfrm>
              <a:off x="7081696" y="3107891"/>
              <a:ext cx="2407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未选禁用</a:t>
              </a:r>
            </a:p>
          </p:txBody>
        </p:sp>
      </p:grpSp>
      <p:grpSp>
        <p:nvGrpSpPr>
          <p:cNvPr id="85" name="!! 单选框 3">
            <a:extLst>
              <a:ext uri="{FF2B5EF4-FFF2-40B4-BE49-F238E27FC236}">
                <a16:creationId xmlns:a16="http://schemas.microsoft.com/office/drawing/2014/main" id="{D67AA418-608A-F259-EDFB-43243C6BEA46}"/>
              </a:ext>
            </a:extLst>
          </p:cNvPr>
          <p:cNvGrpSpPr/>
          <p:nvPr/>
        </p:nvGrpSpPr>
        <p:grpSpPr>
          <a:xfrm>
            <a:off x="9507544" y="4007058"/>
            <a:ext cx="2610106" cy="307777"/>
            <a:chOff x="6879497" y="3889843"/>
            <a:chExt cx="2610106" cy="307777"/>
          </a:xfrm>
        </p:grpSpPr>
        <p:sp>
          <p:nvSpPr>
            <p:cNvPr id="86" name="!! 单选框1">
              <a:extLst>
                <a:ext uri="{FF2B5EF4-FFF2-40B4-BE49-F238E27FC236}">
                  <a16:creationId xmlns:a16="http://schemas.microsoft.com/office/drawing/2014/main" id="{E7F4CB15-64C2-07B3-CAAA-BE174072C24C}"/>
                </a:ext>
              </a:extLst>
            </p:cNvPr>
            <p:cNvSpPr/>
            <p:nvPr/>
          </p:nvSpPr>
          <p:spPr>
            <a:xfrm>
              <a:off x="6879497" y="3949341"/>
              <a:ext cx="188782" cy="188782"/>
            </a:xfrm>
            <a:prstGeom prst="ellipse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sp>
          <p:nvSpPr>
            <p:cNvPr id="87" name="!! 单选文本">
              <a:extLst>
                <a:ext uri="{FF2B5EF4-FFF2-40B4-BE49-F238E27FC236}">
                  <a16:creationId xmlns:a16="http://schemas.microsoft.com/office/drawing/2014/main" id="{A8AD38CA-5D7D-E2EB-0740-6FB2146CC0E3}"/>
                </a:ext>
              </a:extLst>
            </p:cNvPr>
            <p:cNvSpPr txBox="1"/>
            <p:nvPr/>
          </p:nvSpPr>
          <p:spPr>
            <a:xfrm>
              <a:off x="7081696" y="3889843"/>
              <a:ext cx="2407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已选禁用</a:t>
              </a: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7D1E26D7-120C-DD4D-7D8B-A40D7A5B5B0F}"/>
                </a:ext>
              </a:extLst>
            </p:cNvPr>
            <p:cNvSpPr/>
            <p:nvPr/>
          </p:nvSpPr>
          <p:spPr>
            <a:xfrm>
              <a:off x="6916111" y="3985955"/>
              <a:ext cx="115555" cy="11555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</p:grpSp>
      <p:sp>
        <p:nvSpPr>
          <p:cNvPr id="89" name="!! 副标题">
            <a:extLst>
              <a:ext uri="{FF2B5EF4-FFF2-40B4-BE49-F238E27FC236}">
                <a16:creationId xmlns:a16="http://schemas.microsoft.com/office/drawing/2014/main" id="{F937FD0C-C645-9BC9-14A9-61CC38F3421E}"/>
              </a:ext>
            </a:extLst>
          </p:cNvPr>
          <p:cNvSpPr txBox="1"/>
          <p:nvPr/>
        </p:nvSpPr>
        <p:spPr>
          <a:xfrm>
            <a:off x="9459126" y="4943379"/>
            <a:ext cx="24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副标题</a:t>
            </a:r>
          </a:p>
        </p:txBody>
      </p:sp>
      <p:sp>
        <p:nvSpPr>
          <p:cNvPr id="90" name="!! Leaf">
            <a:extLst>
              <a:ext uri="{FF2B5EF4-FFF2-40B4-BE49-F238E27FC236}">
                <a16:creationId xmlns:a16="http://schemas.microsoft.com/office/drawing/2014/main" id="{D70199EB-01D7-5406-6596-94C54D902102}"/>
              </a:ext>
            </a:extLst>
          </p:cNvPr>
          <p:cNvSpPr/>
          <p:nvPr/>
        </p:nvSpPr>
        <p:spPr>
          <a:xfrm>
            <a:off x="11138690" y="3173063"/>
            <a:ext cx="762000" cy="762000"/>
          </a:xfrm>
          <a:prstGeom prst="ellipse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1" name="!! Leaf">
            <a:extLst>
              <a:ext uri="{FF2B5EF4-FFF2-40B4-BE49-F238E27FC236}">
                <a16:creationId xmlns:a16="http://schemas.microsoft.com/office/drawing/2014/main" id="{4AA9F84C-438B-21F6-A989-A9603CF26499}"/>
              </a:ext>
            </a:extLst>
          </p:cNvPr>
          <p:cNvSpPr/>
          <p:nvPr/>
        </p:nvSpPr>
        <p:spPr>
          <a:xfrm>
            <a:off x="11131078" y="3923015"/>
            <a:ext cx="762000" cy="762000"/>
          </a:xfrm>
          <a:prstGeom prst="ellipse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!! 禁用按钮">
            <a:extLst>
              <a:ext uri="{FF2B5EF4-FFF2-40B4-BE49-F238E27FC236}">
                <a16:creationId xmlns:a16="http://schemas.microsoft.com/office/drawing/2014/main" id="{AEC38742-094E-6D8B-ACF3-1438A955CD03}"/>
              </a:ext>
            </a:extLst>
          </p:cNvPr>
          <p:cNvSpPr/>
          <p:nvPr/>
        </p:nvSpPr>
        <p:spPr>
          <a:xfrm>
            <a:off x="9507543" y="1665954"/>
            <a:ext cx="2313818" cy="408215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禁用按钮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084C6977-90E3-98EA-52A9-D3B1BD111178}"/>
              </a:ext>
            </a:extLst>
          </p:cNvPr>
          <p:cNvSpPr txBox="1"/>
          <p:nvPr/>
        </p:nvSpPr>
        <p:spPr>
          <a:xfrm>
            <a:off x="1248692" y="6016742"/>
            <a:ext cx="511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2"/>
                </a:solidFill>
              </a:rPr>
              <a:t>Leaf Design</a:t>
            </a:r>
            <a:endParaRPr lang="zh-CN" altLang="en-US" sz="3600" dirty="0">
              <a:solidFill>
                <a:schemeClr val="bg2"/>
              </a:solidFill>
            </a:endParaRPr>
          </a:p>
        </p:txBody>
      </p:sp>
      <p:sp>
        <p:nvSpPr>
          <p:cNvPr id="94" name="!! Leaf">
            <a:extLst>
              <a:ext uri="{FF2B5EF4-FFF2-40B4-BE49-F238E27FC236}">
                <a16:creationId xmlns:a16="http://schemas.microsoft.com/office/drawing/2014/main" id="{EBB3BF2F-F56A-B48A-F806-B24CA9A2B7FA}"/>
              </a:ext>
            </a:extLst>
          </p:cNvPr>
          <p:cNvSpPr/>
          <p:nvPr/>
        </p:nvSpPr>
        <p:spPr>
          <a:xfrm>
            <a:off x="641748" y="6051227"/>
            <a:ext cx="610914" cy="610914"/>
          </a:xfrm>
          <a:prstGeom prst="ellipse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059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005 " pathEditMode="relative" rAng="0" ptsTypes="AA">
                                      <p:cBhvr>
                                        <p:cTn id="11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005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005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" presetClass="entr" presetSubtype="1" accel="20000" decel="8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xit" presetSubtype="1" accel="20000" decel="8000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1" accel="20000" decel="8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2" presetClass="exit" presetSubtype="1" accel="20000" decel="8000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3"/>
            </a:gs>
            <a:gs pos="55000">
              <a:schemeClr val="accent4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4D7BE1-8718-ECB8-2AC2-983546E58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 圆形1">
            <a:extLst>
              <a:ext uri="{FF2B5EF4-FFF2-40B4-BE49-F238E27FC236}">
                <a16:creationId xmlns:a16="http://schemas.microsoft.com/office/drawing/2014/main" id="{C74C52E4-DF71-55A3-132C-2E0B14EC8C3A}"/>
              </a:ext>
            </a:extLst>
          </p:cNvPr>
          <p:cNvSpPr/>
          <p:nvPr/>
        </p:nvSpPr>
        <p:spPr>
          <a:xfrm>
            <a:off x="838200" y="-11112500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!! 圆形2">
            <a:extLst>
              <a:ext uri="{FF2B5EF4-FFF2-40B4-BE49-F238E27FC236}">
                <a16:creationId xmlns:a16="http://schemas.microsoft.com/office/drawing/2014/main" id="{6A5BB74F-030F-46FE-879A-80C8189D9329}"/>
              </a:ext>
            </a:extLst>
          </p:cNvPr>
          <p:cNvSpPr/>
          <p:nvPr/>
        </p:nvSpPr>
        <p:spPr>
          <a:xfrm>
            <a:off x="838200" y="7306129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!! 圆形3">
            <a:extLst>
              <a:ext uri="{FF2B5EF4-FFF2-40B4-BE49-F238E27FC236}">
                <a16:creationId xmlns:a16="http://schemas.microsoft.com/office/drawing/2014/main" id="{BE8A1781-453E-5A8B-4C2A-ABA579BB3941}"/>
              </a:ext>
            </a:extLst>
          </p:cNvPr>
          <p:cNvSpPr/>
          <p:nvPr/>
        </p:nvSpPr>
        <p:spPr>
          <a:xfrm>
            <a:off x="1930399" y="8398328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 标题1">
            <a:extLst>
              <a:ext uri="{FF2B5EF4-FFF2-40B4-BE49-F238E27FC236}">
                <a16:creationId xmlns:a16="http://schemas.microsoft.com/office/drawing/2014/main" id="{68970D45-ABBC-90CB-8263-D61D4C112023}"/>
              </a:ext>
            </a:extLst>
          </p:cNvPr>
          <p:cNvSpPr txBox="1"/>
          <p:nvPr/>
        </p:nvSpPr>
        <p:spPr>
          <a:xfrm>
            <a:off x="1557867" y="2656778"/>
            <a:ext cx="2714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选择语言</a:t>
            </a:r>
          </a:p>
        </p:txBody>
      </p:sp>
      <p:sp>
        <p:nvSpPr>
          <p:cNvPr id="12" name="!! 副标题1">
            <a:extLst>
              <a:ext uri="{FF2B5EF4-FFF2-40B4-BE49-F238E27FC236}">
                <a16:creationId xmlns:a16="http://schemas.microsoft.com/office/drawing/2014/main" id="{C43BA51F-2D1E-7AA9-A5E2-610FA40D3A7B}"/>
              </a:ext>
            </a:extLst>
          </p:cNvPr>
          <p:cNvSpPr txBox="1"/>
          <p:nvPr/>
        </p:nvSpPr>
        <p:spPr>
          <a:xfrm>
            <a:off x="1557867" y="3241553"/>
            <a:ext cx="377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Select language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3" name="!! 背景板">
            <a:extLst>
              <a:ext uri="{FF2B5EF4-FFF2-40B4-BE49-F238E27FC236}">
                <a16:creationId xmlns:a16="http://schemas.microsoft.com/office/drawing/2014/main" id="{9F65DC05-9ACD-4B11-EC8E-EBABF477C468}"/>
              </a:ext>
            </a:extLst>
          </p:cNvPr>
          <p:cNvSpPr/>
          <p:nvPr/>
        </p:nvSpPr>
        <p:spPr>
          <a:xfrm>
            <a:off x="6096000" y="644068"/>
            <a:ext cx="5088468" cy="5569862"/>
          </a:xfrm>
          <a:prstGeom prst="roundRect">
            <a:avLst>
              <a:gd name="adj" fmla="val 3920"/>
            </a:avLst>
          </a:prstGeom>
          <a:solidFill>
            <a:schemeClr val="bg2"/>
          </a:solidFill>
          <a:ln>
            <a:noFill/>
          </a:ln>
          <a:effectLst>
            <a:outerShdw blurRad="2032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!! 简中">
            <a:extLst>
              <a:ext uri="{FF2B5EF4-FFF2-40B4-BE49-F238E27FC236}">
                <a16:creationId xmlns:a16="http://schemas.microsoft.com/office/drawing/2014/main" id="{C8323857-9E54-9BAD-6A29-941F9D57AB95}"/>
              </a:ext>
            </a:extLst>
          </p:cNvPr>
          <p:cNvSpPr/>
          <p:nvPr/>
        </p:nvSpPr>
        <p:spPr>
          <a:xfrm>
            <a:off x="6434668" y="943417"/>
            <a:ext cx="4411132" cy="545100"/>
          </a:xfrm>
          <a:prstGeom prst="roundRect">
            <a:avLst>
              <a:gd name="adj" fmla="val 22880"/>
            </a:avLst>
          </a:prstGeom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"/>
            <a:r>
              <a:rPr lang="zh-CN" altLang="en-US" dirty="0"/>
              <a:t>简体中文（</a:t>
            </a:r>
            <a:r>
              <a:rPr lang="en-US" altLang="zh-CN" dirty="0" err="1"/>
              <a:t>zh-cn</a:t>
            </a:r>
            <a:r>
              <a:rPr lang="zh-CN" altLang="en-US" dirty="0"/>
              <a:t>）</a:t>
            </a:r>
          </a:p>
        </p:txBody>
      </p:sp>
      <p:sp>
        <p:nvSpPr>
          <p:cNvPr id="23" name="!! 继续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5C7BC53-B641-79D5-F407-DFA0D6EA9ECD}"/>
              </a:ext>
            </a:extLst>
          </p:cNvPr>
          <p:cNvSpPr/>
          <p:nvPr/>
        </p:nvSpPr>
        <p:spPr>
          <a:xfrm>
            <a:off x="7483325" y="5441054"/>
            <a:ext cx="2313818" cy="4082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2"/>
                </a:solidFill>
              </a:rPr>
              <a:t>继续</a:t>
            </a:r>
          </a:p>
        </p:txBody>
      </p:sp>
    </p:spTree>
    <p:extLst>
      <p:ext uri="{BB962C8B-B14F-4D97-AF65-F5344CB8AC3E}">
        <p14:creationId xmlns:p14="http://schemas.microsoft.com/office/powerpoint/2010/main" val="253572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-0.03633 -2.59259E-6 " pathEditMode="relative" rAng="0" ptsTypes="AA">
                                      <p:cBhvr>
                                        <p:cTn id="15" dur="33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2.08333E-6 0 L -0.03607 0 " pathEditMode="relative" rAng="0" ptsTypes="AA">
                                      <p:cBhvr>
                                        <p:cTn id="17" dur="33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3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3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3" grpId="0" animBg="1"/>
      <p:bldP spid="18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3"/>
            </a:gs>
            <a:gs pos="55000">
              <a:schemeClr val="accent4"/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F7677D-96D6-AC69-5143-E78A23142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 背景板">
            <a:extLst>
              <a:ext uri="{FF2B5EF4-FFF2-40B4-BE49-F238E27FC236}">
                <a16:creationId xmlns:a16="http://schemas.microsoft.com/office/drawing/2014/main" id="{86FD92E6-8D71-757F-0250-1953D33DD89C}"/>
              </a:ext>
            </a:extLst>
          </p:cNvPr>
          <p:cNvSpPr/>
          <p:nvPr/>
        </p:nvSpPr>
        <p:spPr>
          <a:xfrm>
            <a:off x="6096000" y="644068"/>
            <a:ext cx="5088468" cy="5569862"/>
          </a:xfrm>
          <a:prstGeom prst="roundRect">
            <a:avLst>
              <a:gd name="adj" fmla="val 3920"/>
            </a:avLst>
          </a:prstGeom>
          <a:solidFill>
            <a:schemeClr val="bg2"/>
          </a:solidFill>
          <a:ln>
            <a:noFill/>
          </a:ln>
          <a:effectLst>
            <a:outerShdw blurRad="2032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8" name="!! 简中">
            <a:extLst>
              <a:ext uri="{FF2B5EF4-FFF2-40B4-BE49-F238E27FC236}">
                <a16:creationId xmlns:a16="http://schemas.microsoft.com/office/drawing/2014/main" id="{BE29EE24-898D-293B-40F1-8D06993D2FB0}"/>
              </a:ext>
            </a:extLst>
          </p:cNvPr>
          <p:cNvSpPr/>
          <p:nvPr/>
        </p:nvSpPr>
        <p:spPr>
          <a:xfrm>
            <a:off x="6434668" y="943417"/>
            <a:ext cx="4411132" cy="545100"/>
          </a:xfrm>
          <a:prstGeom prst="roundRect">
            <a:avLst>
              <a:gd name="adj" fmla="val 22880"/>
            </a:avLst>
          </a:prstGeom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中国</a:t>
            </a:r>
          </a:p>
        </p:txBody>
      </p:sp>
      <p:sp>
        <p:nvSpPr>
          <p:cNvPr id="14" name="!! 标题1">
            <a:extLst>
              <a:ext uri="{FF2B5EF4-FFF2-40B4-BE49-F238E27FC236}">
                <a16:creationId xmlns:a16="http://schemas.microsoft.com/office/drawing/2014/main" id="{381ECE3B-BBD0-FF6A-0056-9BA86E6118FB}"/>
              </a:ext>
            </a:extLst>
          </p:cNvPr>
          <p:cNvSpPr txBox="1"/>
          <p:nvPr/>
        </p:nvSpPr>
        <p:spPr>
          <a:xfrm>
            <a:off x="1112610" y="2656778"/>
            <a:ext cx="2714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选择语言</a:t>
            </a:r>
          </a:p>
        </p:txBody>
      </p:sp>
      <p:sp>
        <p:nvSpPr>
          <p:cNvPr id="15" name="!! 副标题1">
            <a:extLst>
              <a:ext uri="{FF2B5EF4-FFF2-40B4-BE49-F238E27FC236}">
                <a16:creationId xmlns:a16="http://schemas.microsoft.com/office/drawing/2014/main" id="{8AF064BB-E1A9-2E8E-6F9C-E0D96ECE780F}"/>
              </a:ext>
            </a:extLst>
          </p:cNvPr>
          <p:cNvSpPr txBox="1"/>
          <p:nvPr/>
        </p:nvSpPr>
        <p:spPr>
          <a:xfrm>
            <a:off x="1112610" y="3236843"/>
            <a:ext cx="377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Select language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6" name="!! 标题2">
            <a:extLst>
              <a:ext uri="{FF2B5EF4-FFF2-40B4-BE49-F238E27FC236}">
                <a16:creationId xmlns:a16="http://schemas.microsoft.com/office/drawing/2014/main" id="{4834B14A-A401-CC33-2FDC-AF1EB589BA50}"/>
              </a:ext>
            </a:extLst>
          </p:cNvPr>
          <p:cNvSpPr txBox="1"/>
          <p:nvPr/>
        </p:nvSpPr>
        <p:spPr>
          <a:xfrm>
            <a:off x="1557867" y="2656778"/>
            <a:ext cx="2714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选择地区</a:t>
            </a:r>
          </a:p>
        </p:txBody>
      </p:sp>
      <p:sp>
        <p:nvSpPr>
          <p:cNvPr id="17" name="!! 副标题2">
            <a:extLst>
              <a:ext uri="{FF2B5EF4-FFF2-40B4-BE49-F238E27FC236}">
                <a16:creationId xmlns:a16="http://schemas.microsoft.com/office/drawing/2014/main" id="{6CACC87F-EB5E-A336-1A53-736B0D27AB5F}"/>
              </a:ext>
            </a:extLst>
          </p:cNvPr>
          <p:cNvSpPr txBox="1"/>
          <p:nvPr/>
        </p:nvSpPr>
        <p:spPr>
          <a:xfrm>
            <a:off x="1557867" y="3241553"/>
            <a:ext cx="377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Select region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9" name="!! 继续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F03694E-F48D-9611-B540-94FFBB7AF228}"/>
              </a:ext>
            </a:extLst>
          </p:cNvPr>
          <p:cNvSpPr/>
          <p:nvPr/>
        </p:nvSpPr>
        <p:spPr>
          <a:xfrm>
            <a:off x="8175812" y="5441053"/>
            <a:ext cx="2453305" cy="4082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2"/>
                </a:solidFill>
              </a:rPr>
              <a:t>继续</a:t>
            </a:r>
          </a:p>
        </p:txBody>
      </p:sp>
      <p:sp>
        <p:nvSpPr>
          <p:cNvPr id="20" name="!! 返回">
            <a:hlinkClick r:id="rId3" action="ppaction://hlinksldjump"/>
            <a:extLst>
              <a:ext uri="{FF2B5EF4-FFF2-40B4-BE49-F238E27FC236}">
                <a16:creationId xmlns:a16="http://schemas.microsoft.com/office/drawing/2014/main" id="{5BD91375-AA6D-C065-515E-B43ECC15A4AC}"/>
              </a:ext>
            </a:extLst>
          </p:cNvPr>
          <p:cNvSpPr/>
          <p:nvPr/>
        </p:nvSpPr>
        <p:spPr>
          <a:xfrm>
            <a:off x="6772126" y="5441053"/>
            <a:ext cx="1250005" cy="40821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</a:rPr>
              <a:t>上一步</a:t>
            </a:r>
          </a:p>
        </p:txBody>
      </p:sp>
    </p:spTree>
    <p:extLst>
      <p:ext uri="{BB962C8B-B14F-4D97-AF65-F5344CB8AC3E}">
        <p14:creationId xmlns:p14="http://schemas.microsoft.com/office/powerpoint/2010/main" val="244903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3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3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0.03606 4.44444E-6 " pathEditMode="relative" rAng="0" ptsTypes="AA">
                                      <p:cBhvr>
                                        <p:cTn id="12" dur="33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6 -2.59259E-6 L -0.03632 -2.59259E-6 " pathEditMode="relative" rAng="0" ptsTypes="AA">
                                      <p:cBhvr>
                                        <p:cTn id="14" dur="3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3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2.59259E-6 L -0.03633 -2.59259E-6 " pathEditMode="relative" rAng="0" ptsTypes="AA">
                                      <p:cBhvr>
                                        <p:cTn id="25" dur="33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8333E-6 0 L -0.03607 0 " pathEditMode="relative" rAng="0" ptsTypes="AA">
                                      <p:cBhvr>
                                        <p:cTn id="27" dur="33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3"/>
            </a:gs>
            <a:gs pos="55000">
              <a:schemeClr val="accent4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E2FBD9-BE5B-5CD7-118A-261DA7235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 圆形1">
            <a:extLst>
              <a:ext uri="{FF2B5EF4-FFF2-40B4-BE49-F238E27FC236}">
                <a16:creationId xmlns:a16="http://schemas.microsoft.com/office/drawing/2014/main" id="{D000DCDA-7D19-79C7-E78D-B7D343AEB2DA}"/>
              </a:ext>
            </a:extLst>
          </p:cNvPr>
          <p:cNvSpPr/>
          <p:nvPr/>
        </p:nvSpPr>
        <p:spPr>
          <a:xfrm>
            <a:off x="15465127" y="-2050281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9" name="!! 圆形2">
            <a:extLst>
              <a:ext uri="{FF2B5EF4-FFF2-40B4-BE49-F238E27FC236}">
                <a16:creationId xmlns:a16="http://schemas.microsoft.com/office/drawing/2014/main" id="{7A2CAA9A-2183-4CEB-F4F0-98F036CFFBCB}"/>
              </a:ext>
            </a:extLst>
          </p:cNvPr>
          <p:cNvSpPr/>
          <p:nvPr/>
        </p:nvSpPr>
        <p:spPr>
          <a:xfrm>
            <a:off x="12854256" y="-1828801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3" name="!! 背景板">
            <a:extLst>
              <a:ext uri="{FF2B5EF4-FFF2-40B4-BE49-F238E27FC236}">
                <a16:creationId xmlns:a16="http://schemas.microsoft.com/office/drawing/2014/main" id="{310E68D7-9E7A-F8C1-FAB6-2B52986E4853}"/>
              </a:ext>
            </a:extLst>
          </p:cNvPr>
          <p:cNvSpPr/>
          <p:nvPr/>
        </p:nvSpPr>
        <p:spPr>
          <a:xfrm>
            <a:off x="6096000" y="644068"/>
            <a:ext cx="5088468" cy="5569862"/>
          </a:xfrm>
          <a:prstGeom prst="roundRect">
            <a:avLst>
              <a:gd name="adj" fmla="val 3920"/>
            </a:avLst>
          </a:prstGeom>
          <a:solidFill>
            <a:schemeClr val="bg2"/>
          </a:solidFill>
          <a:ln>
            <a:noFill/>
          </a:ln>
          <a:effectLst>
            <a:outerShdw blurRad="2032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4" name="!! 标题2">
            <a:extLst>
              <a:ext uri="{FF2B5EF4-FFF2-40B4-BE49-F238E27FC236}">
                <a16:creationId xmlns:a16="http://schemas.microsoft.com/office/drawing/2014/main" id="{3783E882-220A-7CAF-F50D-C8663AC1E016}"/>
              </a:ext>
            </a:extLst>
          </p:cNvPr>
          <p:cNvSpPr txBox="1"/>
          <p:nvPr/>
        </p:nvSpPr>
        <p:spPr>
          <a:xfrm>
            <a:off x="1112610" y="2656778"/>
            <a:ext cx="2714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vivo Sans Medium"/>
                <a:ea typeface="vivo Sans Medium"/>
                <a:cs typeface="+mn-cs"/>
              </a:rPr>
              <a:t>选择地区</a:t>
            </a:r>
          </a:p>
        </p:txBody>
      </p:sp>
      <p:sp>
        <p:nvSpPr>
          <p:cNvPr id="15" name="!! 副标题2">
            <a:extLst>
              <a:ext uri="{FF2B5EF4-FFF2-40B4-BE49-F238E27FC236}">
                <a16:creationId xmlns:a16="http://schemas.microsoft.com/office/drawing/2014/main" id="{C24B6DDF-CB69-0613-C552-688185F514FB}"/>
              </a:ext>
            </a:extLst>
          </p:cNvPr>
          <p:cNvSpPr txBox="1"/>
          <p:nvPr/>
        </p:nvSpPr>
        <p:spPr>
          <a:xfrm>
            <a:off x="1112610" y="3236843"/>
            <a:ext cx="377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Select region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6" name="!! 标题1">
            <a:extLst>
              <a:ext uri="{FF2B5EF4-FFF2-40B4-BE49-F238E27FC236}">
                <a16:creationId xmlns:a16="http://schemas.microsoft.com/office/drawing/2014/main" id="{59C8E81F-986F-8D90-A599-E7C4776BAE51}"/>
              </a:ext>
            </a:extLst>
          </p:cNvPr>
          <p:cNvSpPr txBox="1"/>
          <p:nvPr/>
        </p:nvSpPr>
        <p:spPr>
          <a:xfrm>
            <a:off x="1557867" y="2656778"/>
            <a:ext cx="2714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vivo Sans Medium"/>
                <a:ea typeface="vivo Sans Medium"/>
                <a:cs typeface="+mn-cs"/>
              </a:rPr>
              <a:t>连接网络</a:t>
            </a:r>
          </a:p>
        </p:txBody>
      </p:sp>
      <p:sp>
        <p:nvSpPr>
          <p:cNvPr id="17" name="!! 副标题1">
            <a:extLst>
              <a:ext uri="{FF2B5EF4-FFF2-40B4-BE49-F238E27FC236}">
                <a16:creationId xmlns:a16="http://schemas.microsoft.com/office/drawing/2014/main" id="{159A85B8-74D5-BFA2-71E4-1D4D27B45BE6}"/>
              </a:ext>
            </a:extLst>
          </p:cNvPr>
          <p:cNvSpPr txBox="1"/>
          <p:nvPr/>
        </p:nvSpPr>
        <p:spPr>
          <a:xfrm>
            <a:off x="1557867" y="3241553"/>
            <a:ext cx="377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Connect Network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9" name="!! 继续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636BFF5-1D7E-ACA7-82A9-5DE97E7A1DB8}"/>
              </a:ext>
            </a:extLst>
          </p:cNvPr>
          <p:cNvSpPr/>
          <p:nvPr/>
        </p:nvSpPr>
        <p:spPr>
          <a:xfrm>
            <a:off x="8175812" y="5441053"/>
            <a:ext cx="2453305" cy="4082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继续</a:t>
            </a:r>
          </a:p>
        </p:txBody>
      </p:sp>
      <p:sp>
        <p:nvSpPr>
          <p:cNvPr id="20" name="!! 返回">
            <a:hlinkClick r:id="rId3" action="ppaction://hlinksldjump"/>
            <a:extLst>
              <a:ext uri="{FF2B5EF4-FFF2-40B4-BE49-F238E27FC236}">
                <a16:creationId xmlns:a16="http://schemas.microsoft.com/office/drawing/2014/main" id="{C310B811-69E9-23D8-36FD-11BD4CA47C8D}"/>
              </a:ext>
            </a:extLst>
          </p:cNvPr>
          <p:cNvSpPr/>
          <p:nvPr/>
        </p:nvSpPr>
        <p:spPr>
          <a:xfrm>
            <a:off x="6772126" y="5441053"/>
            <a:ext cx="1250005" cy="40821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2A8D3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上一步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99ADC6-2069-2081-F580-FCB4C6257717}"/>
              </a:ext>
            </a:extLst>
          </p:cNvPr>
          <p:cNvSpPr txBox="1"/>
          <p:nvPr/>
        </p:nvSpPr>
        <p:spPr>
          <a:xfrm>
            <a:off x="6782859" y="3410578"/>
            <a:ext cx="371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正在识别网络</a:t>
            </a:r>
          </a:p>
        </p:txBody>
      </p:sp>
      <p:grpSp>
        <p:nvGrpSpPr>
          <p:cNvPr id="8" name="!! load">
            <a:extLst>
              <a:ext uri="{FF2B5EF4-FFF2-40B4-BE49-F238E27FC236}">
                <a16:creationId xmlns:a16="http://schemas.microsoft.com/office/drawing/2014/main" id="{C60E7BD7-6C28-AFB9-182F-8CC897A13980}"/>
              </a:ext>
            </a:extLst>
          </p:cNvPr>
          <p:cNvGrpSpPr/>
          <p:nvPr/>
        </p:nvGrpSpPr>
        <p:grpSpPr>
          <a:xfrm>
            <a:off x="8517468" y="3084753"/>
            <a:ext cx="245532" cy="245532"/>
            <a:chOff x="7349534" y="4722202"/>
            <a:chExt cx="279398" cy="279398"/>
          </a:xfrm>
        </p:grpSpPr>
        <p:sp>
          <p:nvSpPr>
            <p:cNvPr id="11" name="弧形 10">
              <a:extLst>
                <a:ext uri="{FF2B5EF4-FFF2-40B4-BE49-F238E27FC236}">
                  <a16:creationId xmlns:a16="http://schemas.microsoft.com/office/drawing/2014/main" id="{E9F9E4E9-CECF-4F36-AB75-2BDFB790DB35}"/>
                </a:ext>
              </a:extLst>
            </p:cNvPr>
            <p:cNvSpPr/>
            <p:nvPr/>
          </p:nvSpPr>
          <p:spPr>
            <a:xfrm>
              <a:off x="7349534" y="4722202"/>
              <a:ext cx="279398" cy="279398"/>
            </a:xfrm>
            <a:prstGeom prst="arc">
              <a:avLst>
                <a:gd name="adj1" fmla="val 16200000"/>
                <a:gd name="adj2" fmla="val 16194911"/>
              </a:avLst>
            </a:prstGeom>
            <a:noFill/>
            <a:ln w="38100">
              <a:solidFill>
                <a:schemeClr val="accent1">
                  <a:alpha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5FDB95B1-F069-1EE8-5F2B-E03B497D99BF}"/>
                </a:ext>
              </a:extLst>
            </p:cNvPr>
            <p:cNvSpPr/>
            <p:nvPr/>
          </p:nvSpPr>
          <p:spPr>
            <a:xfrm>
              <a:off x="7349534" y="4722202"/>
              <a:ext cx="279398" cy="279398"/>
            </a:xfrm>
            <a:prstGeom prst="arc">
              <a:avLst>
                <a:gd name="adj1" fmla="val 16250568"/>
                <a:gd name="adj2" fmla="val 321908"/>
              </a:avLst>
            </a:prstGeom>
            <a:noFill/>
            <a:ln w="38100" cap="rnd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3" name="!! 内容2">
            <a:extLst>
              <a:ext uri="{FF2B5EF4-FFF2-40B4-BE49-F238E27FC236}">
                <a16:creationId xmlns:a16="http://schemas.microsoft.com/office/drawing/2014/main" id="{E759FE7B-BEC4-DBA3-1DA1-AFFC4313F897}"/>
              </a:ext>
            </a:extLst>
          </p:cNvPr>
          <p:cNvSpPr txBox="1"/>
          <p:nvPr/>
        </p:nvSpPr>
        <p:spPr>
          <a:xfrm>
            <a:off x="6786562" y="2039767"/>
            <a:ext cx="816504" cy="2123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类型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名称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状态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速度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24" name="!! 内容1">
            <a:extLst>
              <a:ext uri="{FF2B5EF4-FFF2-40B4-BE49-F238E27FC236}">
                <a16:creationId xmlns:a16="http://schemas.microsoft.com/office/drawing/2014/main" id="{3AE095A3-CA80-9A27-CC13-0C9919AB3698}"/>
              </a:ext>
            </a:extLst>
          </p:cNvPr>
          <p:cNvSpPr txBox="1"/>
          <p:nvPr/>
        </p:nvSpPr>
        <p:spPr>
          <a:xfrm>
            <a:off x="8109217" y="2039766"/>
            <a:ext cx="2731822" cy="170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有线连接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Virtual Net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</a:rPr>
              <a:t>无互联网访问</a:t>
            </a:r>
            <a:endParaRPr lang="en-US" altLang="zh-CN" dirty="0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-</a:t>
            </a:r>
          </a:p>
        </p:txBody>
      </p:sp>
      <p:grpSp>
        <p:nvGrpSpPr>
          <p:cNvPr id="27" name="!! 大标题">
            <a:extLst>
              <a:ext uri="{FF2B5EF4-FFF2-40B4-BE49-F238E27FC236}">
                <a16:creationId xmlns:a16="http://schemas.microsoft.com/office/drawing/2014/main" id="{6CAB6D0E-E845-6B75-CA06-2D6C72E87B4C}"/>
              </a:ext>
            </a:extLst>
          </p:cNvPr>
          <p:cNvGrpSpPr/>
          <p:nvPr/>
        </p:nvGrpSpPr>
        <p:grpSpPr>
          <a:xfrm>
            <a:off x="6744289" y="1287035"/>
            <a:ext cx="1717554" cy="461665"/>
            <a:chOff x="3079753" y="1375827"/>
            <a:chExt cx="726902" cy="461665"/>
          </a:xfrm>
        </p:grpSpPr>
        <p:sp>
          <p:nvSpPr>
            <p:cNvPr id="28" name="!! 标题符">
              <a:extLst>
                <a:ext uri="{FF2B5EF4-FFF2-40B4-BE49-F238E27FC236}">
                  <a16:creationId xmlns:a16="http://schemas.microsoft.com/office/drawing/2014/main" id="{CF9E5415-5F9D-76FD-A8EA-D0368F68B195}"/>
                </a:ext>
              </a:extLst>
            </p:cNvPr>
            <p:cNvSpPr/>
            <p:nvPr/>
          </p:nvSpPr>
          <p:spPr>
            <a:xfrm>
              <a:off x="3121831" y="1685496"/>
              <a:ext cx="643642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29" name="!! 标题">
              <a:extLst>
                <a:ext uri="{FF2B5EF4-FFF2-40B4-BE49-F238E27FC236}">
                  <a16:creationId xmlns:a16="http://schemas.microsoft.com/office/drawing/2014/main" id="{085E6862-A078-33DD-3C3B-5BBB4910D3AA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网络已连接</a:t>
              </a:r>
            </a:p>
          </p:txBody>
        </p:sp>
      </p:grpSp>
      <p:sp>
        <p:nvSpPr>
          <p:cNvPr id="2" name="!! 圆形3">
            <a:extLst>
              <a:ext uri="{FF2B5EF4-FFF2-40B4-BE49-F238E27FC236}">
                <a16:creationId xmlns:a16="http://schemas.microsoft.com/office/drawing/2014/main" id="{4B1656C6-3B14-8CD2-3994-A7FABDF3DDF6}"/>
              </a:ext>
            </a:extLst>
          </p:cNvPr>
          <p:cNvSpPr/>
          <p:nvPr/>
        </p:nvSpPr>
        <p:spPr>
          <a:xfrm>
            <a:off x="12298905" y="-467093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46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3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3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0.03606 4.44444E-6 " pathEditMode="relative" rAng="0" ptsTypes="AA">
                                      <p:cBhvr>
                                        <p:cTn id="12" dur="33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6 -2.59259E-6 L -0.03632 -2.59259E-6 " pathEditMode="relative" rAng="0" ptsTypes="AA">
                                      <p:cBhvr>
                                        <p:cTn id="14" dur="3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2.59259E-6 L -0.03633 -2.59259E-6 " pathEditMode="relative" rAng="0" ptsTypes="AA">
                                      <p:cBhvr>
                                        <p:cTn id="22" dur="33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8333E-6 0 L -0.03607 0 " pathEditMode="relative" rAng="0" ptsTypes="AA">
                                      <p:cBhvr>
                                        <p:cTn id="24" dur="33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9" grpId="0" animBg="1"/>
      <p:bldP spid="20" grpId="0" animBg="1"/>
      <p:bldP spid="7" grpId="0"/>
      <p:bldP spid="7" grpId="1"/>
      <p:bldP spid="23" grpId="0" build="p" advAuto="100"/>
      <p:bldP spid="24" grpId="0" build="p" advAuto="10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3"/>
            </a:gs>
            <a:gs pos="55000">
              <a:schemeClr val="accent4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F38F95-2CEE-099F-A5C4-AD7D319C4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 圆形1">
            <a:extLst>
              <a:ext uri="{FF2B5EF4-FFF2-40B4-BE49-F238E27FC236}">
                <a16:creationId xmlns:a16="http://schemas.microsoft.com/office/drawing/2014/main" id="{A86B9D50-0F90-7DA2-FE89-549301037EE9}"/>
              </a:ext>
            </a:extLst>
          </p:cNvPr>
          <p:cNvSpPr/>
          <p:nvPr/>
        </p:nvSpPr>
        <p:spPr>
          <a:xfrm>
            <a:off x="-1866630" y="-1567191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!! 圆形2">
            <a:extLst>
              <a:ext uri="{FF2B5EF4-FFF2-40B4-BE49-F238E27FC236}">
                <a16:creationId xmlns:a16="http://schemas.microsoft.com/office/drawing/2014/main" id="{4467C29B-2D93-FF17-9343-53D134E905B5}"/>
              </a:ext>
            </a:extLst>
          </p:cNvPr>
          <p:cNvSpPr/>
          <p:nvPr/>
        </p:nvSpPr>
        <p:spPr>
          <a:xfrm>
            <a:off x="5511798" y="-2463801"/>
            <a:ext cx="11785600" cy="1178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18C9E4-1128-2A5E-2592-15515ED95FB3}"/>
              </a:ext>
            </a:extLst>
          </p:cNvPr>
          <p:cNvSpPr txBox="1"/>
          <p:nvPr/>
        </p:nvSpPr>
        <p:spPr>
          <a:xfrm>
            <a:off x="2717796" y="3167389"/>
            <a:ext cx="6756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2"/>
                </a:solidFill>
                <a:effectLst>
                  <a:outerShdw blurRad="1270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j-ea"/>
                <a:ea typeface="+mj-ea"/>
              </a:rPr>
              <a:t>正在设置设备</a:t>
            </a:r>
          </a:p>
        </p:txBody>
      </p:sp>
      <p:sp>
        <p:nvSpPr>
          <p:cNvPr id="18" name="!! 圆形3">
            <a:extLst>
              <a:ext uri="{FF2B5EF4-FFF2-40B4-BE49-F238E27FC236}">
                <a16:creationId xmlns:a16="http://schemas.microsoft.com/office/drawing/2014/main" id="{9F84F66F-EF0C-5486-BA13-6EB631B32E90}"/>
              </a:ext>
            </a:extLst>
          </p:cNvPr>
          <p:cNvSpPr/>
          <p:nvPr/>
        </p:nvSpPr>
        <p:spPr>
          <a:xfrm>
            <a:off x="10830128" y="-474992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82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5000">
        <p159:morph option="byObject"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3"/>
            </a:gs>
            <a:gs pos="55000">
              <a:schemeClr val="accent4"/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67D60C-9A60-BDC1-4EC5-586045A2F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 圆形1">
            <a:extLst>
              <a:ext uri="{FF2B5EF4-FFF2-40B4-BE49-F238E27FC236}">
                <a16:creationId xmlns:a16="http://schemas.microsoft.com/office/drawing/2014/main" id="{97FF5362-2270-9706-F279-890003E7A4DB}"/>
              </a:ext>
            </a:extLst>
          </p:cNvPr>
          <p:cNvSpPr/>
          <p:nvPr/>
        </p:nvSpPr>
        <p:spPr>
          <a:xfrm>
            <a:off x="-11367851" y="-1828801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 圆形2">
            <a:extLst>
              <a:ext uri="{FF2B5EF4-FFF2-40B4-BE49-F238E27FC236}">
                <a16:creationId xmlns:a16="http://schemas.microsoft.com/office/drawing/2014/main" id="{854B2F09-D3B3-0537-5B9D-48F81BC33327}"/>
              </a:ext>
            </a:extLst>
          </p:cNvPr>
          <p:cNvSpPr/>
          <p:nvPr/>
        </p:nvSpPr>
        <p:spPr>
          <a:xfrm>
            <a:off x="12852398" y="-2725411"/>
            <a:ext cx="11785600" cy="1178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!! 圆形3">
            <a:extLst>
              <a:ext uri="{FF2B5EF4-FFF2-40B4-BE49-F238E27FC236}">
                <a16:creationId xmlns:a16="http://schemas.microsoft.com/office/drawing/2014/main" id="{E041DDFC-47C3-A5AA-42AA-8462C416215C}"/>
              </a:ext>
            </a:extLst>
          </p:cNvPr>
          <p:cNvSpPr/>
          <p:nvPr/>
        </p:nvSpPr>
        <p:spPr>
          <a:xfrm>
            <a:off x="14579597" y="-736602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!! 头像">
            <a:extLst>
              <a:ext uri="{FF2B5EF4-FFF2-40B4-BE49-F238E27FC236}">
                <a16:creationId xmlns:a16="http://schemas.microsoft.com/office/drawing/2014/main" id="{8AFCA0BE-26D0-BE67-BECE-B7C13F4C1574}"/>
              </a:ext>
            </a:extLst>
          </p:cNvPr>
          <p:cNvSpPr/>
          <p:nvPr/>
        </p:nvSpPr>
        <p:spPr>
          <a:xfrm>
            <a:off x="-2706113" y="2208998"/>
            <a:ext cx="2440006" cy="2440006"/>
          </a:xfrm>
          <a:prstGeom prst="donut">
            <a:avLst>
              <a:gd name="adj" fmla="val 7309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!! 头像框">
            <a:extLst>
              <a:ext uri="{FF2B5EF4-FFF2-40B4-BE49-F238E27FC236}">
                <a16:creationId xmlns:a16="http://schemas.microsoft.com/office/drawing/2014/main" id="{BD037649-9988-09B4-92DF-3ACBC6C43CE8}"/>
              </a:ext>
            </a:extLst>
          </p:cNvPr>
          <p:cNvSpPr/>
          <p:nvPr/>
        </p:nvSpPr>
        <p:spPr>
          <a:xfrm rot="10800000">
            <a:off x="-2407731" y="2507380"/>
            <a:ext cx="1843240" cy="184324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!! 背景板">
            <a:extLst>
              <a:ext uri="{FF2B5EF4-FFF2-40B4-BE49-F238E27FC236}">
                <a16:creationId xmlns:a16="http://schemas.microsoft.com/office/drawing/2014/main" id="{B8C534F5-F9DB-9AA3-E5ED-4E2525A5A776}"/>
              </a:ext>
            </a:extLst>
          </p:cNvPr>
          <p:cNvSpPr/>
          <p:nvPr/>
        </p:nvSpPr>
        <p:spPr>
          <a:xfrm>
            <a:off x="12547621" y="644069"/>
            <a:ext cx="5088468" cy="5569862"/>
          </a:xfrm>
          <a:prstGeom prst="roundRect">
            <a:avLst>
              <a:gd name="adj" fmla="val 3920"/>
            </a:avLst>
          </a:prstGeom>
          <a:solidFill>
            <a:schemeClr val="bg2"/>
          </a:solidFill>
          <a:ln>
            <a:noFill/>
          </a:ln>
          <a:effectLst>
            <a:outerShdw blurRad="2032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11" name="!! 大标题">
            <a:extLst>
              <a:ext uri="{FF2B5EF4-FFF2-40B4-BE49-F238E27FC236}">
                <a16:creationId xmlns:a16="http://schemas.microsoft.com/office/drawing/2014/main" id="{882EC956-B0CB-04E7-8147-B90279928CB7}"/>
              </a:ext>
            </a:extLst>
          </p:cNvPr>
          <p:cNvGrpSpPr/>
          <p:nvPr/>
        </p:nvGrpSpPr>
        <p:grpSpPr>
          <a:xfrm>
            <a:off x="13195910" y="1287035"/>
            <a:ext cx="2044111" cy="461665"/>
            <a:chOff x="3079753" y="1375827"/>
            <a:chExt cx="726902" cy="461665"/>
          </a:xfrm>
        </p:grpSpPr>
        <p:sp>
          <p:nvSpPr>
            <p:cNvPr id="12" name="!! 标题符">
              <a:extLst>
                <a:ext uri="{FF2B5EF4-FFF2-40B4-BE49-F238E27FC236}">
                  <a16:creationId xmlns:a16="http://schemas.microsoft.com/office/drawing/2014/main" id="{DF4DAB95-8E19-5BD9-E6F2-79C9DE9C724B}"/>
                </a:ext>
              </a:extLst>
            </p:cNvPr>
            <p:cNvSpPr/>
            <p:nvPr/>
          </p:nvSpPr>
          <p:spPr>
            <a:xfrm>
              <a:off x="3107206" y="1685496"/>
              <a:ext cx="658803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3" name="!! 标题">
              <a:extLst>
                <a:ext uri="{FF2B5EF4-FFF2-40B4-BE49-F238E27FC236}">
                  <a16:creationId xmlns:a16="http://schemas.microsoft.com/office/drawing/2014/main" id="{3213AB44-6B4D-D440-B533-7D0C29DAAC9D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欢迎回来</a:t>
              </a:r>
              <a:r>
                <a:rPr lang="zh-CN" altLang="en-US" sz="2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POSans M"/>
                  <a:ea typeface="OPPOSans M"/>
                </a:rPr>
                <a:t>，夌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</p:grpSp>
      <p:sp>
        <p:nvSpPr>
          <p:cNvPr id="15" name="!! 文本1">
            <a:extLst>
              <a:ext uri="{FF2B5EF4-FFF2-40B4-BE49-F238E27FC236}">
                <a16:creationId xmlns:a16="http://schemas.microsoft.com/office/drawing/2014/main" id="{084BA909-AFC0-997F-1822-513172A9E2D2}"/>
              </a:ext>
            </a:extLst>
          </p:cNvPr>
          <p:cNvSpPr txBox="1"/>
          <p:nvPr/>
        </p:nvSpPr>
        <p:spPr>
          <a:xfrm>
            <a:off x="13195910" y="1777143"/>
            <a:ext cx="2248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已为您自动登录</a:t>
            </a:r>
          </a:p>
        </p:txBody>
      </p:sp>
      <p:sp>
        <p:nvSpPr>
          <p:cNvPr id="16" name="!! 继续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347C91B-77F9-5D73-7D62-3DBED1119772}"/>
              </a:ext>
            </a:extLst>
          </p:cNvPr>
          <p:cNvSpPr/>
          <p:nvPr/>
        </p:nvSpPr>
        <p:spPr>
          <a:xfrm>
            <a:off x="13899068" y="5441053"/>
            <a:ext cx="2453305" cy="4082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下一步</a:t>
            </a:r>
          </a:p>
        </p:txBody>
      </p:sp>
    </p:spTree>
    <p:extLst>
      <p:ext uri="{BB962C8B-B14F-4D97-AF65-F5344CB8AC3E}">
        <p14:creationId xmlns:p14="http://schemas.microsoft.com/office/powerpoint/2010/main" val="4047288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 L 0.37566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4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0 L 0.37501 0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-0.52904 0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-0.52865 3.7037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-0.52969 -1.48148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8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-0.52956 1.85185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8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5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55000">
              <a:schemeClr val="accent4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DC45B8-AF64-D6DA-F639-A4852143F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 圆形1">
            <a:extLst>
              <a:ext uri="{FF2B5EF4-FFF2-40B4-BE49-F238E27FC236}">
                <a16:creationId xmlns:a16="http://schemas.microsoft.com/office/drawing/2014/main" id="{C1CC6E81-8B20-F4BD-B80F-174C18404CAD}"/>
              </a:ext>
            </a:extLst>
          </p:cNvPr>
          <p:cNvSpPr/>
          <p:nvPr/>
        </p:nvSpPr>
        <p:spPr>
          <a:xfrm>
            <a:off x="-11367851" y="-1828801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5" name="!! 圆形2">
            <a:extLst>
              <a:ext uri="{FF2B5EF4-FFF2-40B4-BE49-F238E27FC236}">
                <a16:creationId xmlns:a16="http://schemas.microsoft.com/office/drawing/2014/main" id="{C6797F41-736F-CB76-16A7-D3BE92F4D89E}"/>
              </a:ext>
            </a:extLst>
          </p:cNvPr>
          <p:cNvSpPr/>
          <p:nvPr/>
        </p:nvSpPr>
        <p:spPr>
          <a:xfrm>
            <a:off x="12852398" y="-2725411"/>
            <a:ext cx="11785600" cy="1178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7" name="!! 圆形3">
            <a:extLst>
              <a:ext uri="{FF2B5EF4-FFF2-40B4-BE49-F238E27FC236}">
                <a16:creationId xmlns:a16="http://schemas.microsoft.com/office/drawing/2014/main" id="{A54D5256-2C2D-A6C3-92F6-8846D99E1041}"/>
              </a:ext>
            </a:extLst>
          </p:cNvPr>
          <p:cNvSpPr/>
          <p:nvPr/>
        </p:nvSpPr>
        <p:spPr>
          <a:xfrm>
            <a:off x="14579597" y="-736602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0" name="!! 背景板">
            <a:extLst>
              <a:ext uri="{FF2B5EF4-FFF2-40B4-BE49-F238E27FC236}">
                <a16:creationId xmlns:a16="http://schemas.microsoft.com/office/drawing/2014/main" id="{9325763C-4758-F56E-FF7F-B86EE05957D9}"/>
              </a:ext>
            </a:extLst>
          </p:cNvPr>
          <p:cNvSpPr/>
          <p:nvPr/>
        </p:nvSpPr>
        <p:spPr>
          <a:xfrm>
            <a:off x="6096000" y="644069"/>
            <a:ext cx="5088468" cy="5569862"/>
          </a:xfrm>
          <a:prstGeom prst="roundRect">
            <a:avLst>
              <a:gd name="adj" fmla="val 3920"/>
            </a:avLst>
          </a:prstGeom>
          <a:solidFill>
            <a:schemeClr val="bg2"/>
          </a:solidFill>
          <a:ln>
            <a:noFill/>
          </a:ln>
          <a:effectLst>
            <a:outerShdw blurRad="2032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11" name="!! 大标题">
            <a:extLst>
              <a:ext uri="{FF2B5EF4-FFF2-40B4-BE49-F238E27FC236}">
                <a16:creationId xmlns:a16="http://schemas.microsoft.com/office/drawing/2014/main" id="{A5E42CA0-FAE8-03AB-E479-096E6C1CF99C}"/>
              </a:ext>
            </a:extLst>
          </p:cNvPr>
          <p:cNvGrpSpPr/>
          <p:nvPr/>
        </p:nvGrpSpPr>
        <p:grpSpPr>
          <a:xfrm>
            <a:off x="6744289" y="1287035"/>
            <a:ext cx="2945811" cy="461665"/>
            <a:chOff x="3079753" y="1375827"/>
            <a:chExt cx="726902" cy="461665"/>
          </a:xfrm>
        </p:grpSpPr>
        <p:sp>
          <p:nvSpPr>
            <p:cNvPr id="12" name="!! 标题符">
              <a:extLst>
                <a:ext uri="{FF2B5EF4-FFF2-40B4-BE49-F238E27FC236}">
                  <a16:creationId xmlns:a16="http://schemas.microsoft.com/office/drawing/2014/main" id="{24A81FE4-C290-2655-2F05-41F5A5B47C47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3" name="!! 标题">
              <a:extLst>
                <a:ext uri="{FF2B5EF4-FFF2-40B4-BE49-F238E27FC236}">
                  <a16:creationId xmlns:a16="http://schemas.microsoft.com/office/drawing/2014/main" id="{4B59DD75-341F-508D-AC32-DDBDF9B75D81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保持最新的系统版本</a:t>
              </a:r>
            </a:p>
          </p:txBody>
        </p:sp>
      </p:grpSp>
      <p:sp>
        <p:nvSpPr>
          <p:cNvPr id="16" name="!! 继续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13DA69B-85A8-E6D1-2DD0-9891FFCB7AFE}"/>
              </a:ext>
            </a:extLst>
          </p:cNvPr>
          <p:cNvSpPr/>
          <p:nvPr/>
        </p:nvSpPr>
        <p:spPr>
          <a:xfrm>
            <a:off x="7447447" y="5441053"/>
            <a:ext cx="2453305" cy="4082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下一步</a:t>
            </a:r>
          </a:p>
        </p:txBody>
      </p:sp>
      <p:pic>
        <p:nvPicPr>
          <p:cNvPr id="4" name="!! 图标1-2">
            <a:extLst>
              <a:ext uri="{FF2B5EF4-FFF2-40B4-BE49-F238E27FC236}">
                <a16:creationId xmlns:a16="http://schemas.microsoft.com/office/drawing/2014/main" id="{6E98A1ED-850A-BCC4-BF7B-1711DECCF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7138" y="3999245"/>
            <a:ext cx="1167538" cy="1167538"/>
          </a:xfrm>
          <a:prstGeom prst="rect">
            <a:avLst/>
          </a:prstGeom>
        </p:spPr>
      </p:pic>
      <p:sp>
        <p:nvSpPr>
          <p:cNvPr id="6" name="!! 图标1-1">
            <a:extLst>
              <a:ext uri="{FF2B5EF4-FFF2-40B4-BE49-F238E27FC236}">
                <a16:creationId xmlns:a16="http://schemas.microsoft.com/office/drawing/2014/main" id="{F5CFD69A-880C-B4A8-FC41-219776150269}"/>
              </a:ext>
            </a:extLst>
          </p:cNvPr>
          <p:cNvSpPr/>
          <p:nvPr/>
        </p:nvSpPr>
        <p:spPr>
          <a:xfrm>
            <a:off x="2584009" y="3945890"/>
            <a:ext cx="1013796" cy="79318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!! 遮罩1-1">
            <a:extLst>
              <a:ext uri="{FF2B5EF4-FFF2-40B4-BE49-F238E27FC236}">
                <a16:creationId xmlns:a16="http://schemas.microsoft.com/office/drawing/2014/main" id="{66CC1D7F-D641-A675-4761-EEA0C0CDAB37}"/>
              </a:ext>
            </a:extLst>
          </p:cNvPr>
          <p:cNvSpPr/>
          <p:nvPr/>
        </p:nvSpPr>
        <p:spPr>
          <a:xfrm>
            <a:off x="2382397" y="3945879"/>
            <a:ext cx="1417020" cy="7931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!! 遮罩1-2">
            <a:extLst>
              <a:ext uri="{FF2B5EF4-FFF2-40B4-BE49-F238E27FC236}">
                <a16:creationId xmlns:a16="http://schemas.microsoft.com/office/drawing/2014/main" id="{408F08E1-509F-3817-FCF7-E1629622207C}"/>
              </a:ext>
            </a:extLst>
          </p:cNvPr>
          <p:cNvSpPr/>
          <p:nvPr/>
        </p:nvSpPr>
        <p:spPr>
          <a:xfrm>
            <a:off x="2414146" y="4023437"/>
            <a:ext cx="1353522" cy="11005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!! 头像">
            <a:extLst>
              <a:ext uri="{FF2B5EF4-FFF2-40B4-BE49-F238E27FC236}">
                <a16:creationId xmlns:a16="http://schemas.microsoft.com/office/drawing/2014/main" id="{D453B9BA-B2A0-8F36-816A-57CD7E889A42}"/>
              </a:ext>
            </a:extLst>
          </p:cNvPr>
          <p:cNvSpPr/>
          <p:nvPr/>
        </p:nvSpPr>
        <p:spPr>
          <a:xfrm>
            <a:off x="1860261" y="2208998"/>
            <a:ext cx="2440006" cy="2440006"/>
          </a:xfrm>
          <a:prstGeom prst="donut">
            <a:avLst>
              <a:gd name="adj" fmla="val 5222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7" name="!! 单选框1">
            <a:extLst>
              <a:ext uri="{FF2B5EF4-FFF2-40B4-BE49-F238E27FC236}">
                <a16:creationId xmlns:a16="http://schemas.microsoft.com/office/drawing/2014/main" id="{CC333DC2-8C22-D318-2D0A-48ED62294946}"/>
              </a:ext>
            </a:extLst>
          </p:cNvPr>
          <p:cNvGrpSpPr/>
          <p:nvPr/>
        </p:nvGrpSpPr>
        <p:grpSpPr>
          <a:xfrm>
            <a:off x="6879497" y="2015691"/>
            <a:ext cx="2610106" cy="307777"/>
            <a:chOff x="6879497" y="3107891"/>
            <a:chExt cx="2610106" cy="307777"/>
          </a:xfrm>
        </p:grpSpPr>
        <p:sp>
          <p:nvSpPr>
            <p:cNvPr id="25" name="!! 单选框1">
              <a:extLst>
                <a:ext uri="{FF2B5EF4-FFF2-40B4-BE49-F238E27FC236}">
                  <a16:creationId xmlns:a16="http://schemas.microsoft.com/office/drawing/2014/main" id="{8F7F6164-309C-2541-D5DF-499B44FCD0B0}"/>
                </a:ext>
              </a:extLst>
            </p:cNvPr>
            <p:cNvSpPr/>
            <p:nvPr/>
          </p:nvSpPr>
          <p:spPr>
            <a:xfrm>
              <a:off x="6879497" y="3167389"/>
              <a:ext cx="188782" cy="188782"/>
            </a:xfrm>
            <a:prstGeom prst="ellipse">
              <a:avLst/>
            </a:prstGeom>
            <a:solidFill>
              <a:schemeClr val="bg1">
                <a:lumMod val="90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!! 单选文本">
              <a:extLst>
                <a:ext uri="{FF2B5EF4-FFF2-40B4-BE49-F238E27FC236}">
                  <a16:creationId xmlns:a16="http://schemas.microsoft.com/office/drawing/2014/main" id="{71AAB0F0-78E1-984C-2D4C-EED583143A89}"/>
                </a:ext>
              </a:extLst>
            </p:cNvPr>
            <p:cNvSpPr txBox="1"/>
            <p:nvPr/>
          </p:nvSpPr>
          <p:spPr>
            <a:xfrm>
              <a:off x="7081696" y="3107891"/>
              <a:ext cx="2407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自动下载并安装更新</a:t>
              </a:r>
            </a:p>
          </p:txBody>
        </p:sp>
      </p:grpSp>
      <p:grpSp>
        <p:nvGrpSpPr>
          <p:cNvPr id="38" name="!! 单选框2">
            <a:extLst>
              <a:ext uri="{FF2B5EF4-FFF2-40B4-BE49-F238E27FC236}">
                <a16:creationId xmlns:a16="http://schemas.microsoft.com/office/drawing/2014/main" id="{516CB864-D15E-E4BD-F28E-F666E34F8207}"/>
              </a:ext>
            </a:extLst>
          </p:cNvPr>
          <p:cNvGrpSpPr/>
          <p:nvPr/>
        </p:nvGrpSpPr>
        <p:grpSpPr>
          <a:xfrm>
            <a:off x="6879497" y="2409630"/>
            <a:ext cx="2610106" cy="307777"/>
            <a:chOff x="6879497" y="3107891"/>
            <a:chExt cx="2610106" cy="307777"/>
          </a:xfrm>
        </p:grpSpPr>
        <p:sp>
          <p:nvSpPr>
            <p:cNvPr id="39" name="!! 单选框1">
              <a:extLst>
                <a:ext uri="{FF2B5EF4-FFF2-40B4-BE49-F238E27FC236}">
                  <a16:creationId xmlns:a16="http://schemas.microsoft.com/office/drawing/2014/main" id="{4D0476EB-4F14-D3EC-4957-FCDCAA730A91}"/>
                </a:ext>
              </a:extLst>
            </p:cNvPr>
            <p:cNvSpPr/>
            <p:nvPr/>
          </p:nvSpPr>
          <p:spPr>
            <a:xfrm>
              <a:off x="6879497" y="3167389"/>
              <a:ext cx="188782" cy="188782"/>
            </a:xfrm>
            <a:prstGeom prst="ellipse">
              <a:avLst/>
            </a:prstGeom>
            <a:solidFill>
              <a:schemeClr val="bg1">
                <a:lumMod val="90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!! 单选文本">
              <a:extLst>
                <a:ext uri="{FF2B5EF4-FFF2-40B4-BE49-F238E27FC236}">
                  <a16:creationId xmlns:a16="http://schemas.microsoft.com/office/drawing/2014/main" id="{DB32A528-75F1-E4DF-56C4-963BC2386855}"/>
                </a:ext>
              </a:extLst>
            </p:cNvPr>
            <p:cNvSpPr txBox="1"/>
            <p:nvPr/>
          </p:nvSpPr>
          <p:spPr>
            <a:xfrm>
              <a:off x="7081696" y="3107891"/>
              <a:ext cx="2407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仅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WLAN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下自动下载更新</a:t>
              </a:r>
            </a:p>
          </p:txBody>
        </p:sp>
      </p:grpSp>
      <p:grpSp>
        <p:nvGrpSpPr>
          <p:cNvPr id="47" name="!! 单选框 3">
            <a:extLst>
              <a:ext uri="{FF2B5EF4-FFF2-40B4-BE49-F238E27FC236}">
                <a16:creationId xmlns:a16="http://schemas.microsoft.com/office/drawing/2014/main" id="{53B172A9-7BBF-352E-6BB5-7AC32705F517}"/>
              </a:ext>
            </a:extLst>
          </p:cNvPr>
          <p:cNvGrpSpPr/>
          <p:nvPr/>
        </p:nvGrpSpPr>
        <p:grpSpPr>
          <a:xfrm>
            <a:off x="6879497" y="2797643"/>
            <a:ext cx="2610106" cy="307777"/>
            <a:chOff x="6879497" y="3889843"/>
            <a:chExt cx="2610106" cy="307777"/>
          </a:xfrm>
        </p:grpSpPr>
        <p:sp>
          <p:nvSpPr>
            <p:cNvPr id="42" name="!! 单选框1">
              <a:extLst>
                <a:ext uri="{FF2B5EF4-FFF2-40B4-BE49-F238E27FC236}">
                  <a16:creationId xmlns:a16="http://schemas.microsoft.com/office/drawing/2014/main" id="{4A9993B3-260F-91D4-CC7A-5A109AEBF0AD}"/>
                </a:ext>
              </a:extLst>
            </p:cNvPr>
            <p:cNvSpPr/>
            <p:nvPr/>
          </p:nvSpPr>
          <p:spPr>
            <a:xfrm>
              <a:off x="6879497" y="3949341"/>
              <a:ext cx="188782" cy="18878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!! 单选文本">
              <a:extLst>
                <a:ext uri="{FF2B5EF4-FFF2-40B4-BE49-F238E27FC236}">
                  <a16:creationId xmlns:a16="http://schemas.microsoft.com/office/drawing/2014/main" id="{F8A36AB4-45CD-5000-327C-F391D9D2E22B}"/>
                </a:ext>
              </a:extLst>
            </p:cNvPr>
            <p:cNvSpPr txBox="1"/>
            <p:nvPr/>
          </p:nvSpPr>
          <p:spPr>
            <a:xfrm>
              <a:off x="7081696" y="3889843"/>
              <a:ext cx="2407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手动检测更新</a:t>
              </a: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30F86DD-83C4-582A-4AA4-C788C41B5514}"/>
                </a:ext>
              </a:extLst>
            </p:cNvPr>
            <p:cNvSpPr/>
            <p:nvPr/>
          </p:nvSpPr>
          <p:spPr>
            <a:xfrm>
              <a:off x="6918510" y="3985953"/>
              <a:ext cx="115555" cy="1155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!! 警告">
            <a:extLst>
              <a:ext uri="{FF2B5EF4-FFF2-40B4-BE49-F238E27FC236}">
                <a16:creationId xmlns:a16="http://schemas.microsoft.com/office/drawing/2014/main" id="{A9D71565-17D0-D29E-9CE8-D87D34FAEB8E}"/>
              </a:ext>
            </a:extLst>
          </p:cNvPr>
          <p:cNvGrpSpPr/>
          <p:nvPr/>
        </p:nvGrpSpPr>
        <p:grpSpPr>
          <a:xfrm>
            <a:off x="6869326" y="269366"/>
            <a:ext cx="3541817" cy="781669"/>
            <a:chOff x="6744289" y="1953066"/>
            <a:chExt cx="3541817" cy="781669"/>
          </a:xfrm>
        </p:grpSpPr>
        <p:sp>
          <p:nvSpPr>
            <p:cNvPr id="14" name="!! 背景">
              <a:extLst>
                <a:ext uri="{FF2B5EF4-FFF2-40B4-BE49-F238E27FC236}">
                  <a16:creationId xmlns:a16="http://schemas.microsoft.com/office/drawing/2014/main" id="{438B8296-21E5-D473-92CF-AF8B33ECCE3E}"/>
                </a:ext>
              </a:extLst>
            </p:cNvPr>
            <p:cNvSpPr/>
            <p:nvPr/>
          </p:nvSpPr>
          <p:spPr>
            <a:xfrm>
              <a:off x="6744289" y="1953066"/>
              <a:ext cx="3541817" cy="781669"/>
            </a:xfrm>
            <a:prstGeom prst="roundRect">
              <a:avLst>
                <a:gd name="adj" fmla="val 883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  <a:effectLst>
              <a:outerShdw blurRad="127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5252"/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  <p:sp>
          <p:nvSpPr>
            <p:cNvPr id="15" name="!! 标题">
              <a:extLst>
                <a:ext uri="{FF2B5EF4-FFF2-40B4-BE49-F238E27FC236}">
                  <a16:creationId xmlns:a16="http://schemas.microsoft.com/office/drawing/2014/main" id="{711DCF63-541A-115C-24E1-0CA343D10DCA}"/>
                </a:ext>
              </a:extLst>
            </p:cNvPr>
            <p:cNvSpPr txBox="1"/>
            <p:nvPr/>
          </p:nvSpPr>
          <p:spPr>
            <a:xfrm>
              <a:off x="6879497" y="2081312"/>
              <a:ext cx="2426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 Medium"/>
                  <a:ea typeface="vivo Sans Medium"/>
                  <a:cs typeface="+mn-cs"/>
                </a:rPr>
                <a:t>系统内更新未就绪</a:t>
              </a:r>
            </a:p>
          </p:txBody>
        </p:sp>
        <p:sp>
          <p:nvSpPr>
            <p:cNvPr id="17" name="!! 副标题">
              <a:extLst>
                <a:ext uri="{FF2B5EF4-FFF2-40B4-BE49-F238E27FC236}">
                  <a16:creationId xmlns:a16="http://schemas.microsoft.com/office/drawing/2014/main" id="{A13ED7C5-DEE6-2F86-51E6-37D81BF83D8B}"/>
                </a:ext>
              </a:extLst>
            </p:cNvPr>
            <p:cNvSpPr txBox="1"/>
            <p:nvPr/>
          </p:nvSpPr>
          <p:spPr>
            <a:xfrm>
              <a:off x="6879497" y="2343837"/>
              <a:ext cx="321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系统处于开发阶段，系统更新功能尚未开发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285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4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375E-6 2.96296E-6 L 4.375E-6 -0.18449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3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375E-6 0 L 0.12565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7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accel="20000" decel="8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00"/>
                            </p:stCondLst>
                            <p:childTnLst>
                              <p:par>
                                <p:cTn id="30" presetID="2" presetClass="exit" presetSubtype="1" accel="20000" decel="8000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55000">
              <a:schemeClr val="accent4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C64D00-3D08-652D-3218-8D1B9D85D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 圆形1">
            <a:extLst>
              <a:ext uri="{FF2B5EF4-FFF2-40B4-BE49-F238E27FC236}">
                <a16:creationId xmlns:a16="http://schemas.microsoft.com/office/drawing/2014/main" id="{8E9268F8-3AA1-E789-592F-C2B61282DB77}"/>
              </a:ext>
            </a:extLst>
          </p:cNvPr>
          <p:cNvSpPr/>
          <p:nvPr/>
        </p:nvSpPr>
        <p:spPr>
          <a:xfrm>
            <a:off x="-11367851" y="-1828801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5" name="!! 圆形2">
            <a:extLst>
              <a:ext uri="{FF2B5EF4-FFF2-40B4-BE49-F238E27FC236}">
                <a16:creationId xmlns:a16="http://schemas.microsoft.com/office/drawing/2014/main" id="{009A22E3-FD92-E3D3-683B-E4EAED1371E5}"/>
              </a:ext>
            </a:extLst>
          </p:cNvPr>
          <p:cNvSpPr/>
          <p:nvPr/>
        </p:nvSpPr>
        <p:spPr>
          <a:xfrm>
            <a:off x="12852398" y="-2725411"/>
            <a:ext cx="11785600" cy="1178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7" name="!! 圆形3">
            <a:extLst>
              <a:ext uri="{FF2B5EF4-FFF2-40B4-BE49-F238E27FC236}">
                <a16:creationId xmlns:a16="http://schemas.microsoft.com/office/drawing/2014/main" id="{3F00CECC-92FC-A04E-FFDF-6156D7EB08CE}"/>
              </a:ext>
            </a:extLst>
          </p:cNvPr>
          <p:cNvSpPr/>
          <p:nvPr/>
        </p:nvSpPr>
        <p:spPr>
          <a:xfrm>
            <a:off x="14579597" y="-736602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0" name="!! 背景板">
            <a:extLst>
              <a:ext uri="{FF2B5EF4-FFF2-40B4-BE49-F238E27FC236}">
                <a16:creationId xmlns:a16="http://schemas.microsoft.com/office/drawing/2014/main" id="{531AD010-207A-C2A4-B152-A0BCC3DF12B4}"/>
              </a:ext>
            </a:extLst>
          </p:cNvPr>
          <p:cNvSpPr/>
          <p:nvPr/>
        </p:nvSpPr>
        <p:spPr>
          <a:xfrm>
            <a:off x="6096000" y="644069"/>
            <a:ext cx="5088468" cy="5569862"/>
          </a:xfrm>
          <a:prstGeom prst="roundRect">
            <a:avLst>
              <a:gd name="adj" fmla="val 3920"/>
            </a:avLst>
          </a:prstGeom>
          <a:solidFill>
            <a:schemeClr val="bg2"/>
          </a:solidFill>
          <a:ln>
            <a:noFill/>
          </a:ln>
          <a:effectLst>
            <a:outerShdw blurRad="2032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22" name="!! 头像">
            <a:extLst>
              <a:ext uri="{FF2B5EF4-FFF2-40B4-BE49-F238E27FC236}">
                <a16:creationId xmlns:a16="http://schemas.microsoft.com/office/drawing/2014/main" id="{9AC24CDA-0249-F866-FFD0-C9F2DFF77E24}"/>
              </a:ext>
            </a:extLst>
          </p:cNvPr>
          <p:cNvSpPr/>
          <p:nvPr/>
        </p:nvSpPr>
        <p:spPr>
          <a:xfrm>
            <a:off x="1860261" y="2208998"/>
            <a:ext cx="2440006" cy="2440006"/>
          </a:xfrm>
          <a:prstGeom prst="donut">
            <a:avLst>
              <a:gd name="adj" fmla="val 5222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3" name="!! 大标题">
            <a:extLst>
              <a:ext uri="{FF2B5EF4-FFF2-40B4-BE49-F238E27FC236}">
                <a16:creationId xmlns:a16="http://schemas.microsoft.com/office/drawing/2014/main" id="{44D951B9-F45B-7D95-4D72-603DB7361627}"/>
              </a:ext>
            </a:extLst>
          </p:cNvPr>
          <p:cNvGrpSpPr/>
          <p:nvPr/>
        </p:nvGrpSpPr>
        <p:grpSpPr>
          <a:xfrm>
            <a:off x="6744290" y="1287035"/>
            <a:ext cx="2048344" cy="461665"/>
            <a:chOff x="3079753" y="1375827"/>
            <a:chExt cx="726902" cy="461665"/>
          </a:xfrm>
        </p:grpSpPr>
        <p:sp>
          <p:nvSpPr>
            <p:cNvPr id="8" name="!! 标题符">
              <a:extLst>
                <a:ext uri="{FF2B5EF4-FFF2-40B4-BE49-F238E27FC236}">
                  <a16:creationId xmlns:a16="http://schemas.microsoft.com/office/drawing/2014/main" id="{51E99D4E-C223-036F-AB0A-D03BED3E6558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8" name="!! 标题">
              <a:extLst>
                <a:ext uri="{FF2B5EF4-FFF2-40B4-BE49-F238E27FC236}">
                  <a16:creationId xmlns:a16="http://schemas.microsoft.com/office/drawing/2014/main" id="{EB9C4264-152C-0A72-864C-0DD1EAA6D64C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设置卫星通话</a:t>
              </a:r>
            </a:p>
          </p:txBody>
        </p:sp>
      </p:grpSp>
      <p:grpSp>
        <p:nvGrpSpPr>
          <p:cNvPr id="23" name="!! load">
            <a:extLst>
              <a:ext uri="{FF2B5EF4-FFF2-40B4-BE49-F238E27FC236}">
                <a16:creationId xmlns:a16="http://schemas.microsoft.com/office/drawing/2014/main" id="{266151B0-3CA4-C1A0-45D0-336415C340EE}"/>
              </a:ext>
            </a:extLst>
          </p:cNvPr>
          <p:cNvGrpSpPr/>
          <p:nvPr/>
        </p:nvGrpSpPr>
        <p:grpSpPr>
          <a:xfrm>
            <a:off x="8517468" y="3325384"/>
            <a:ext cx="245532" cy="245532"/>
            <a:chOff x="7349534" y="4722202"/>
            <a:chExt cx="279398" cy="279398"/>
          </a:xfrm>
        </p:grpSpPr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8825301D-E75F-AE71-2A27-A4E066774E92}"/>
                </a:ext>
              </a:extLst>
            </p:cNvPr>
            <p:cNvSpPr/>
            <p:nvPr/>
          </p:nvSpPr>
          <p:spPr>
            <a:xfrm>
              <a:off x="7349534" y="4722202"/>
              <a:ext cx="279398" cy="279398"/>
            </a:xfrm>
            <a:prstGeom prst="arc">
              <a:avLst>
                <a:gd name="adj1" fmla="val 16200000"/>
                <a:gd name="adj2" fmla="val 16194911"/>
              </a:avLst>
            </a:prstGeom>
            <a:noFill/>
            <a:ln w="38100">
              <a:solidFill>
                <a:schemeClr val="accent1">
                  <a:alpha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弧形 25">
              <a:extLst>
                <a:ext uri="{FF2B5EF4-FFF2-40B4-BE49-F238E27FC236}">
                  <a16:creationId xmlns:a16="http://schemas.microsoft.com/office/drawing/2014/main" id="{DF1B10C5-1FF1-F59B-BC54-A5A39510BA0C}"/>
                </a:ext>
              </a:extLst>
            </p:cNvPr>
            <p:cNvSpPr/>
            <p:nvPr/>
          </p:nvSpPr>
          <p:spPr>
            <a:xfrm>
              <a:off x="7349534" y="4722202"/>
              <a:ext cx="279398" cy="279398"/>
            </a:xfrm>
            <a:prstGeom prst="arc">
              <a:avLst>
                <a:gd name="adj1" fmla="val 16250568"/>
                <a:gd name="adj2" fmla="val 321908"/>
              </a:avLst>
            </a:prstGeom>
            <a:noFill/>
            <a:ln w="38100" cap="rnd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9" name="!! 继续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367BCF6-9DE0-227D-29AE-CD42173E43A5}"/>
              </a:ext>
            </a:extLst>
          </p:cNvPr>
          <p:cNvSpPr/>
          <p:nvPr/>
        </p:nvSpPr>
        <p:spPr>
          <a:xfrm>
            <a:off x="7447447" y="5441053"/>
            <a:ext cx="2453305" cy="4082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下一步</a:t>
            </a:r>
          </a:p>
        </p:txBody>
      </p:sp>
      <p:sp>
        <p:nvSpPr>
          <p:cNvPr id="34" name="!! 检测">
            <a:extLst>
              <a:ext uri="{FF2B5EF4-FFF2-40B4-BE49-F238E27FC236}">
                <a16:creationId xmlns:a16="http://schemas.microsoft.com/office/drawing/2014/main" id="{434F3887-B31F-BA1E-4209-1FF49E8ED61D}"/>
              </a:ext>
            </a:extLst>
          </p:cNvPr>
          <p:cNvSpPr txBox="1"/>
          <p:nvPr/>
        </p:nvSpPr>
        <p:spPr>
          <a:xfrm>
            <a:off x="7439666" y="3650073"/>
            <a:ext cx="2407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正在检测设备</a:t>
            </a:r>
          </a:p>
        </p:txBody>
      </p:sp>
    </p:spTree>
    <p:extLst>
      <p:ext uri="{BB962C8B-B14F-4D97-AF65-F5344CB8AC3E}">
        <p14:creationId xmlns:p14="http://schemas.microsoft.com/office/powerpoint/2010/main" val="305621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3000">
        <p159:morph option="byObject"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55000">
              <a:schemeClr val="accent4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201BAE-6BA7-EBE2-A5A2-AC11F0ED6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 圆形1">
            <a:extLst>
              <a:ext uri="{FF2B5EF4-FFF2-40B4-BE49-F238E27FC236}">
                <a16:creationId xmlns:a16="http://schemas.microsoft.com/office/drawing/2014/main" id="{5D1E70AE-E094-25E5-CD62-6F3F3B44CEC9}"/>
              </a:ext>
            </a:extLst>
          </p:cNvPr>
          <p:cNvSpPr/>
          <p:nvPr/>
        </p:nvSpPr>
        <p:spPr>
          <a:xfrm>
            <a:off x="-11367851" y="-1828801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5" name="!! 圆形2">
            <a:extLst>
              <a:ext uri="{FF2B5EF4-FFF2-40B4-BE49-F238E27FC236}">
                <a16:creationId xmlns:a16="http://schemas.microsoft.com/office/drawing/2014/main" id="{D32C60D8-63B4-8842-647D-07DE47A3C555}"/>
              </a:ext>
            </a:extLst>
          </p:cNvPr>
          <p:cNvSpPr/>
          <p:nvPr/>
        </p:nvSpPr>
        <p:spPr>
          <a:xfrm>
            <a:off x="12852398" y="-2725411"/>
            <a:ext cx="11785600" cy="1178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7" name="!! 圆形3">
            <a:extLst>
              <a:ext uri="{FF2B5EF4-FFF2-40B4-BE49-F238E27FC236}">
                <a16:creationId xmlns:a16="http://schemas.microsoft.com/office/drawing/2014/main" id="{906A7D8A-7EA3-DBD6-D5B3-FEAD8E79D7C9}"/>
              </a:ext>
            </a:extLst>
          </p:cNvPr>
          <p:cNvSpPr/>
          <p:nvPr/>
        </p:nvSpPr>
        <p:spPr>
          <a:xfrm>
            <a:off x="14579597" y="-736602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0" name="!! 背景板">
            <a:extLst>
              <a:ext uri="{FF2B5EF4-FFF2-40B4-BE49-F238E27FC236}">
                <a16:creationId xmlns:a16="http://schemas.microsoft.com/office/drawing/2014/main" id="{A40C3E3B-FFCE-40BC-53B8-B9E199DDF921}"/>
              </a:ext>
            </a:extLst>
          </p:cNvPr>
          <p:cNvSpPr/>
          <p:nvPr/>
        </p:nvSpPr>
        <p:spPr>
          <a:xfrm>
            <a:off x="6096000" y="644069"/>
            <a:ext cx="5088468" cy="5569862"/>
          </a:xfrm>
          <a:prstGeom prst="roundRect">
            <a:avLst>
              <a:gd name="adj" fmla="val 3920"/>
            </a:avLst>
          </a:prstGeom>
          <a:solidFill>
            <a:schemeClr val="bg2"/>
          </a:solidFill>
          <a:ln>
            <a:noFill/>
          </a:ln>
          <a:effectLst>
            <a:outerShdw blurRad="2032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11" name="!! 大标题">
            <a:extLst>
              <a:ext uri="{FF2B5EF4-FFF2-40B4-BE49-F238E27FC236}">
                <a16:creationId xmlns:a16="http://schemas.microsoft.com/office/drawing/2014/main" id="{BFECC3A6-43D0-99DC-0B44-4F1078078D25}"/>
              </a:ext>
            </a:extLst>
          </p:cNvPr>
          <p:cNvGrpSpPr/>
          <p:nvPr/>
        </p:nvGrpSpPr>
        <p:grpSpPr>
          <a:xfrm>
            <a:off x="6744290" y="1287035"/>
            <a:ext cx="2048344" cy="461665"/>
            <a:chOff x="3079753" y="1375827"/>
            <a:chExt cx="726902" cy="461665"/>
          </a:xfrm>
        </p:grpSpPr>
        <p:sp>
          <p:nvSpPr>
            <p:cNvPr id="12" name="!! 标题符">
              <a:extLst>
                <a:ext uri="{FF2B5EF4-FFF2-40B4-BE49-F238E27FC236}">
                  <a16:creationId xmlns:a16="http://schemas.microsoft.com/office/drawing/2014/main" id="{5B33739B-CAE5-88D8-F72A-43200C796123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3" name="!! 标题">
              <a:extLst>
                <a:ext uri="{FF2B5EF4-FFF2-40B4-BE49-F238E27FC236}">
                  <a16:creationId xmlns:a16="http://schemas.microsoft.com/office/drawing/2014/main" id="{785C3F6A-4247-8338-0E71-95D5363CB888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设置卫星通话</a:t>
              </a:r>
            </a:p>
          </p:txBody>
        </p:sp>
      </p:grpSp>
      <p:sp>
        <p:nvSpPr>
          <p:cNvPr id="16" name="!! 继续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478F592-F349-3C58-C99C-073EFC59D3BA}"/>
              </a:ext>
            </a:extLst>
          </p:cNvPr>
          <p:cNvSpPr/>
          <p:nvPr/>
        </p:nvSpPr>
        <p:spPr>
          <a:xfrm>
            <a:off x="7447447" y="5441053"/>
            <a:ext cx="2453305" cy="4082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下一步</a:t>
            </a:r>
          </a:p>
        </p:txBody>
      </p:sp>
      <p:grpSp>
        <p:nvGrpSpPr>
          <p:cNvPr id="37" name="!! 单选框1">
            <a:extLst>
              <a:ext uri="{FF2B5EF4-FFF2-40B4-BE49-F238E27FC236}">
                <a16:creationId xmlns:a16="http://schemas.microsoft.com/office/drawing/2014/main" id="{8C9C654B-606B-0789-E5B9-4A657DBACAA0}"/>
              </a:ext>
            </a:extLst>
          </p:cNvPr>
          <p:cNvGrpSpPr/>
          <p:nvPr/>
        </p:nvGrpSpPr>
        <p:grpSpPr>
          <a:xfrm>
            <a:off x="6879497" y="2388223"/>
            <a:ext cx="2610106" cy="307777"/>
            <a:chOff x="6879497" y="3107891"/>
            <a:chExt cx="2610106" cy="307777"/>
          </a:xfrm>
        </p:grpSpPr>
        <p:sp>
          <p:nvSpPr>
            <p:cNvPr id="25" name="!! 单选框1">
              <a:extLst>
                <a:ext uri="{FF2B5EF4-FFF2-40B4-BE49-F238E27FC236}">
                  <a16:creationId xmlns:a16="http://schemas.microsoft.com/office/drawing/2014/main" id="{A264E58A-C2A3-42F8-4EA5-8BF2D8A95130}"/>
                </a:ext>
              </a:extLst>
            </p:cNvPr>
            <p:cNvSpPr/>
            <p:nvPr/>
          </p:nvSpPr>
          <p:spPr>
            <a:xfrm>
              <a:off x="6879497" y="3167389"/>
              <a:ext cx="188782" cy="188782"/>
            </a:xfrm>
            <a:prstGeom prst="ellipse">
              <a:avLst/>
            </a:prstGeom>
            <a:solidFill>
              <a:schemeClr val="bg1">
                <a:lumMod val="90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sp>
          <p:nvSpPr>
            <p:cNvPr id="30" name="!! 单选文本">
              <a:extLst>
                <a:ext uri="{FF2B5EF4-FFF2-40B4-BE49-F238E27FC236}">
                  <a16:creationId xmlns:a16="http://schemas.microsoft.com/office/drawing/2014/main" id="{07792955-A882-2DC2-18DE-3824488D2121}"/>
                </a:ext>
              </a:extLst>
            </p:cNvPr>
            <p:cNvSpPr txBox="1"/>
            <p:nvPr/>
          </p:nvSpPr>
          <p:spPr>
            <a:xfrm>
              <a:off x="7081696" y="3107891"/>
              <a:ext cx="2407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在信号不良时启用</a:t>
              </a:r>
            </a:p>
          </p:txBody>
        </p:sp>
      </p:grpSp>
      <p:grpSp>
        <p:nvGrpSpPr>
          <p:cNvPr id="38" name="!! 单选框2">
            <a:extLst>
              <a:ext uri="{FF2B5EF4-FFF2-40B4-BE49-F238E27FC236}">
                <a16:creationId xmlns:a16="http://schemas.microsoft.com/office/drawing/2014/main" id="{19592AD4-850E-28A8-2B06-080DA5116F81}"/>
              </a:ext>
            </a:extLst>
          </p:cNvPr>
          <p:cNvGrpSpPr/>
          <p:nvPr/>
        </p:nvGrpSpPr>
        <p:grpSpPr>
          <a:xfrm>
            <a:off x="6879497" y="2782162"/>
            <a:ext cx="2610106" cy="307777"/>
            <a:chOff x="6879497" y="3107891"/>
            <a:chExt cx="2610106" cy="307777"/>
          </a:xfrm>
        </p:grpSpPr>
        <p:sp>
          <p:nvSpPr>
            <p:cNvPr id="39" name="!! 单选框1">
              <a:extLst>
                <a:ext uri="{FF2B5EF4-FFF2-40B4-BE49-F238E27FC236}">
                  <a16:creationId xmlns:a16="http://schemas.microsoft.com/office/drawing/2014/main" id="{AA326DED-ED28-2906-686A-587E988DF967}"/>
                </a:ext>
              </a:extLst>
            </p:cNvPr>
            <p:cNvSpPr/>
            <p:nvPr/>
          </p:nvSpPr>
          <p:spPr>
            <a:xfrm>
              <a:off x="6879497" y="3167389"/>
              <a:ext cx="188782" cy="188782"/>
            </a:xfrm>
            <a:prstGeom prst="ellipse">
              <a:avLst/>
            </a:prstGeom>
            <a:solidFill>
              <a:schemeClr val="bg1">
                <a:lumMod val="90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sp>
          <p:nvSpPr>
            <p:cNvPr id="40" name="!! 单选文本">
              <a:extLst>
                <a:ext uri="{FF2B5EF4-FFF2-40B4-BE49-F238E27FC236}">
                  <a16:creationId xmlns:a16="http://schemas.microsoft.com/office/drawing/2014/main" id="{22CDA7FB-55B9-88A6-5E46-2F57132EB191}"/>
                </a:ext>
              </a:extLst>
            </p:cNvPr>
            <p:cNvSpPr txBox="1"/>
            <p:nvPr/>
          </p:nvSpPr>
          <p:spPr>
            <a:xfrm>
              <a:off x="7081696" y="3107891"/>
              <a:ext cx="2407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不启用</a:t>
              </a:r>
            </a:p>
          </p:txBody>
        </p:sp>
      </p:grpSp>
      <p:grpSp>
        <p:nvGrpSpPr>
          <p:cNvPr id="47" name="!! 单选框 3">
            <a:extLst>
              <a:ext uri="{FF2B5EF4-FFF2-40B4-BE49-F238E27FC236}">
                <a16:creationId xmlns:a16="http://schemas.microsoft.com/office/drawing/2014/main" id="{A9677F22-D130-ED66-73BB-230D56162B9F}"/>
              </a:ext>
            </a:extLst>
          </p:cNvPr>
          <p:cNvGrpSpPr/>
          <p:nvPr/>
        </p:nvGrpSpPr>
        <p:grpSpPr>
          <a:xfrm>
            <a:off x="6879497" y="3170175"/>
            <a:ext cx="2610106" cy="307777"/>
            <a:chOff x="6879497" y="3889843"/>
            <a:chExt cx="2610106" cy="307777"/>
          </a:xfrm>
        </p:grpSpPr>
        <p:sp>
          <p:nvSpPr>
            <p:cNvPr id="42" name="!! 单选框1">
              <a:extLst>
                <a:ext uri="{FF2B5EF4-FFF2-40B4-BE49-F238E27FC236}">
                  <a16:creationId xmlns:a16="http://schemas.microsoft.com/office/drawing/2014/main" id="{5940083E-1ABB-BE43-98C6-8068BEBE2BD7}"/>
                </a:ext>
              </a:extLst>
            </p:cNvPr>
            <p:cNvSpPr/>
            <p:nvPr/>
          </p:nvSpPr>
          <p:spPr>
            <a:xfrm>
              <a:off x="6879497" y="3949341"/>
              <a:ext cx="188782" cy="18878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sp>
          <p:nvSpPr>
            <p:cNvPr id="43" name="!! 单选文本">
              <a:extLst>
                <a:ext uri="{FF2B5EF4-FFF2-40B4-BE49-F238E27FC236}">
                  <a16:creationId xmlns:a16="http://schemas.microsoft.com/office/drawing/2014/main" id="{BF093C7A-43CF-F897-A244-574A25D8866C}"/>
                </a:ext>
              </a:extLst>
            </p:cNvPr>
            <p:cNvSpPr txBox="1"/>
            <p:nvPr/>
          </p:nvSpPr>
          <p:spPr>
            <a:xfrm>
              <a:off x="7081696" y="3889843"/>
              <a:ext cx="2407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稍后设置</a:t>
              </a: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F6963B9D-2FE3-3B11-925B-BC36493E193E}"/>
                </a:ext>
              </a:extLst>
            </p:cNvPr>
            <p:cNvSpPr/>
            <p:nvPr/>
          </p:nvSpPr>
          <p:spPr>
            <a:xfrm>
              <a:off x="6918510" y="3985953"/>
              <a:ext cx="115555" cy="1155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</p:grpSp>
      <p:sp>
        <p:nvSpPr>
          <p:cNvPr id="3" name="!! 头像">
            <a:extLst>
              <a:ext uri="{FF2B5EF4-FFF2-40B4-BE49-F238E27FC236}">
                <a16:creationId xmlns:a16="http://schemas.microsoft.com/office/drawing/2014/main" id="{8A2C24C0-87D6-5423-FEA2-D32485DC8FE2}"/>
              </a:ext>
            </a:extLst>
          </p:cNvPr>
          <p:cNvSpPr/>
          <p:nvPr/>
        </p:nvSpPr>
        <p:spPr>
          <a:xfrm>
            <a:off x="1860261" y="2208998"/>
            <a:ext cx="2440006" cy="2440006"/>
          </a:xfrm>
          <a:prstGeom prst="donut">
            <a:avLst>
              <a:gd name="adj" fmla="val 5222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5" name="!! 图标2-2">
            <a:extLst>
              <a:ext uri="{FF2B5EF4-FFF2-40B4-BE49-F238E27FC236}">
                <a16:creationId xmlns:a16="http://schemas.microsoft.com/office/drawing/2014/main" id="{2F94D1BD-4853-C4CE-3C21-DCCBBED800FE}"/>
              </a:ext>
            </a:extLst>
          </p:cNvPr>
          <p:cNvGrpSpPr/>
          <p:nvPr/>
        </p:nvGrpSpPr>
        <p:grpSpPr>
          <a:xfrm rot="10800000">
            <a:off x="1859376" y="2208998"/>
            <a:ext cx="2440891" cy="2440006"/>
            <a:chOff x="1859376" y="2208998"/>
            <a:chExt cx="2440891" cy="2440006"/>
          </a:xfrm>
        </p:grpSpPr>
        <p:sp>
          <p:nvSpPr>
            <p:cNvPr id="26" name="!! 方位">
              <a:extLst>
                <a:ext uri="{FF2B5EF4-FFF2-40B4-BE49-F238E27FC236}">
                  <a16:creationId xmlns:a16="http://schemas.microsoft.com/office/drawing/2014/main" id="{3B446211-32DD-D53E-6BD2-913A4F155BFC}"/>
                </a:ext>
              </a:extLst>
            </p:cNvPr>
            <p:cNvSpPr/>
            <p:nvPr/>
          </p:nvSpPr>
          <p:spPr>
            <a:xfrm>
              <a:off x="1860261" y="2208998"/>
              <a:ext cx="2440006" cy="2440006"/>
            </a:xfrm>
            <a:prstGeom prst="pie">
              <a:avLst>
                <a:gd name="adj1" fmla="val 13406464"/>
                <a:gd name="adj2" fmla="val 19108174"/>
              </a:avLst>
            </a:prstGeom>
            <a:solidFill>
              <a:schemeClr val="tx2">
                <a:lumMod val="50000"/>
                <a:lumOff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!! 头像">
              <a:extLst>
                <a:ext uri="{FF2B5EF4-FFF2-40B4-BE49-F238E27FC236}">
                  <a16:creationId xmlns:a16="http://schemas.microsoft.com/office/drawing/2014/main" id="{1FD84719-8C0F-73A7-CD8F-215E53F904B6}"/>
                </a:ext>
              </a:extLst>
            </p:cNvPr>
            <p:cNvSpPr/>
            <p:nvPr/>
          </p:nvSpPr>
          <p:spPr>
            <a:xfrm>
              <a:off x="1859376" y="2208998"/>
              <a:ext cx="2440006" cy="2440006"/>
            </a:xfrm>
            <a:prstGeom prst="donut">
              <a:avLst>
                <a:gd name="adj" fmla="val 522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!! 图标2-1">
            <a:extLst>
              <a:ext uri="{FF2B5EF4-FFF2-40B4-BE49-F238E27FC236}">
                <a16:creationId xmlns:a16="http://schemas.microsoft.com/office/drawing/2014/main" id="{16AEFD88-6B35-DCB1-0C49-315E8205F29F}"/>
              </a:ext>
            </a:extLst>
          </p:cNvPr>
          <p:cNvSpPr/>
          <p:nvPr/>
        </p:nvSpPr>
        <p:spPr>
          <a:xfrm>
            <a:off x="2922027" y="3270762"/>
            <a:ext cx="316474" cy="316474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!! 返回">
            <a:extLst>
              <a:ext uri="{FF2B5EF4-FFF2-40B4-BE49-F238E27FC236}">
                <a16:creationId xmlns:a16="http://schemas.microsoft.com/office/drawing/2014/main" id="{F7609516-AEC3-5552-9C1E-B2BA8560F5CB}"/>
              </a:ext>
            </a:extLst>
          </p:cNvPr>
          <p:cNvSpPr/>
          <p:nvPr/>
        </p:nvSpPr>
        <p:spPr>
          <a:xfrm>
            <a:off x="7447446" y="4843006"/>
            <a:ext cx="2453305" cy="408215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体验卫星通话</a:t>
            </a:r>
          </a:p>
        </p:txBody>
      </p:sp>
      <p:sp>
        <p:nvSpPr>
          <p:cNvPr id="50" name="!! 副标题">
            <a:extLst>
              <a:ext uri="{FF2B5EF4-FFF2-40B4-BE49-F238E27FC236}">
                <a16:creationId xmlns:a16="http://schemas.microsoft.com/office/drawing/2014/main" id="{8C8DA68B-BD41-BC2B-D914-0D382E0F4962}"/>
              </a:ext>
            </a:extLst>
          </p:cNvPr>
          <p:cNvSpPr txBox="1"/>
          <p:nvPr/>
        </p:nvSpPr>
        <p:spPr>
          <a:xfrm>
            <a:off x="6749660" y="1863659"/>
            <a:ext cx="24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设备支持卫星连接</a:t>
            </a:r>
          </a:p>
        </p:txBody>
      </p:sp>
      <p:pic>
        <p:nvPicPr>
          <p:cNvPr id="51" name="!! check">
            <a:extLst>
              <a:ext uri="{FF2B5EF4-FFF2-40B4-BE49-F238E27FC236}">
                <a16:creationId xmlns:a16="http://schemas.microsoft.com/office/drawing/2014/main" id="{02DBAD77-28CB-8321-D658-83829BA09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7570" y="1938532"/>
            <a:ext cx="216514" cy="216514"/>
          </a:xfrm>
          <a:prstGeom prst="rect">
            <a:avLst/>
          </a:prstGeom>
        </p:spPr>
      </p:pic>
      <p:grpSp>
        <p:nvGrpSpPr>
          <p:cNvPr id="56" name="!! 警告">
            <a:extLst>
              <a:ext uri="{FF2B5EF4-FFF2-40B4-BE49-F238E27FC236}">
                <a16:creationId xmlns:a16="http://schemas.microsoft.com/office/drawing/2014/main" id="{F3F494E3-DB35-736B-1466-8799B8CD08EC}"/>
              </a:ext>
            </a:extLst>
          </p:cNvPr>
          <p:cNvGrpSpPr/>
          <p:nvPr/>
        </p:nvGrpSpPr>
        <p:grpSpPr>
          <a:xfrm>
            <a:off x="6869325" y="261528"/>
            <a:ext cx="3541817" cy="781669"/>
            <a:chOff x="6744289" y="1953066"/>
            <a:chExt cx="3541817" cy="781669"/>
          </a:xfrm>
        </p:grpSpPr>
        <p:sp>
          <p:nvSpPr>
            <p:cNvPr id="57" name="!! 背景">
              <a:extLst>
                <a:ext uri="{FF2B5EF4-FFF2-40B4-BE49-F238E27FC236}">
                  <a16:creationId xmlns:a16="http://schemas.microsoft.com/office/drawing/2014/main" id="{1B889D57-6469-F573-3B93-B25E0634BD8F}"/>
                </a:ext>
              </a:extLst>
            </p:cNvPr>
            <p:cNvSpPr/>
            <p:nvPr/>
          </p:nvSpPr>
          <p:spPr>
            <a:xfrm>
              <a:off x="6744289" y="1953066"/>
              <a:ext cx="3541817" cy="781669"/>
            </a:xfrm>
            <a:prstGeom prst="roundRect">
              <a:avLst>
                <a:gd name="adj" fmla="val 883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  <a:effectLst>
              <a:outerShdw blurRad="127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5252"/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  <p:sp>
          <p:nvSpPr>
            <p:cNvPr id="58" name="!! 标题">
              <a:extLst>
                <a:ext uri="{FF2B5EF4-FFF2-40B4-BE49-F238E27FC236}">
                  <a16:creationId xmlns:a16="http://schemas.microsoft.com/office/drawing/2014/main" id="{871783C7-5158-F9D4-30EF-546B734A282E}"/>
                </a:ext>
              </a:extLst>
            </p:cNvPr>
            <p:cNvSpPr txBox="1"/>
            <p:nvPr/>
          </p:nvSpPr>
          <p:spPr>
            <a:xfrm>
              <a:off x="6879497" y="2081312"/>
              <a:ext cx="2426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 Medium"/>
                  <a:ea typeface="vivo Sans Medium"/>
                  <a:cs typeface="+mn-cs"/>
                </a:rPr>
                <a:t>卫星通话未就绪</a:t>
              </a:r>
            </a:p>
          </p:txBody>
        </p:sp>
        <p:sp>
          <p:nvSpPr>
            <p:cNvPr id="59" name="!! 副标题">
              <a:extLst>
                <a:ext uri="{FF2B5EF4-FFF2-40B4-BE49-F238E27FC236}">
                  <a16:creationId xmlns:a16="http://schemas.microsoft.com/office/drawing/2014/main" id="{EA90AE17-C683-24E8-C344-4B715354BD75}"/>
                </a:ext>
              </a:extLst>
            </p:cNvPr>
            <p:cNvSpPr txBox="1"/>
            <p:nvPr/>
          </p:nvSpPr>
          <p:spPr>
            <a:xfrm>
              <a:off x="6879497" y="2343837"/>
              <a:ext cx="321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vivo Sans"/>
                  <a:ea typeface="vivo Sans"/>
                  <a:cs typeface="+mn-cs"/>
                </a:rPr>
                <a:t>系统处于开发阶段，其相应功能尚未开发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577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decel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accel="20000" decel="8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xit" presetSubtype="1" accel="20000" decel="8000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55000">
              <a:schemeClr val="accent4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AA30CB-3B36-3923-7556-8E4297225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 圆形1">
            <a:extLst>
              <a:ext uri="{FF2B5EF4-FFF2-40B4-BE49-F238E27FC236}">
                <a16:creationId xmlns:a16="http://schemas.microsoft.com/office/drawing/2014/main" id="{7915F12A-A24E-C4F3-B91F-D04F41B97D7D}"/>
              </a:ext>
            </a:extLst>
          </p:cNvPr>
          <p:cNvSpPr/>
          <p:nvPr/>
        </p:nvSpPr>
        <p:spPr>
          <a:xfrm>
            <a:off x="-11367851" y="-1828801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5" name="!! 圆形2">
            <a:extLst>
              <a:ext uri="{FF2B5EF4-FFF2-40B4-BE49-F238E27FC236}">
                <a16:creationId xmlns:a16="http://schemas.microsoft.com/office/drawing/2014/main" id="{3F024B5A-E404-4115-0B45-0814D1A88D1B}"/>
              </a:ext>
            </a:extLst>
          </p:cNvPr>
          <p:cNvSpPr/>
          <p:nvPr/>
        </p:nvSpPr>
        <p:spPr>
          <a:xfrm>
            <a:off x="12852398" y="-2725411"/>
            <a:ext cx="11785600" cy="1178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7" name="!! 圆形3">
            <a:extLst>
              <a:ext uri="{FF2B5EF4-FFF2-40B4-BE49-F238E27FC236}">
                <a16:creationId xmlns:a16="http://schemas.microsoft.com/office/drawing/2014/main" id="{C371C9C3-AA23-3794-EA15-00A2602519CA}"/>
              </a:ext>
            </a:extLst>
          </p:cNvPr>
          <p:cNvSpPr/>
          <p:nvPr/>
        </p:nvSpPr>
        <p:spPr>
          <a:xfrm>
            <a:off x="14579597" y="-736602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0" name="!! 背景板">
            <a:extLst>
              <a:ext uri="{FF2B5EF4-FFF2-40B4-BE49-F238E27FC236}">
                <a16:creationId xmlns:a16="http://schemas.microsoft.com/office/drawing/2014/main" id="{13077E81-A74A-026F-FADC-43845683CCBD}"/>
              </a:ext>
            </a:extLst>
          </p:cNvPr>
          <p:cNvSpPr/>
          <p:nvPr/>
        </p:nvSpPr>
        <p:spPr>
          <a:xfrm>
            <a:off x="6096000" y="644069"/>
            <a:ext cx="5088468" cy="5569862"/>
          </a:xfrm>
          <a:prstGeom prst="roundRect">
            <a:avLst>
              <a:gd name="adj" fmla="val 3920"/>
            </a:avLst>
          </a:prstGeom>
          <a:solidFill>
            <a:schemeClr val="bg2"/>
          </a:solidFill>
          <a:ln>
            <a:noFill/>
          </a:ln>
          <a:effectLst>
            <a:outerShdw blurRad="2032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11" name="!! 大标题">
            <a:extLst>
              <a:ext uri="{FF2B5EF4-FFF2-40B4-BE49-F238E27FC236}">
                <a16:creationId xmlns:a16="http://schemas.microsoft.com/office/drawing/2014/main" id="{0BEB6B35-8DF7-6D39-7DCD-CAFD14D91FCC}"/>
              </a:ext>
            </a:extLst>
          </p:cNvPr>
          <p:cNvGrpSpPr/>
          <p:nvPr/>
        </p:nvGrpSpPr>
        <p:grpSpPr>
          <a:xfrm>
            <a:off x="6744290" y="1287035"/>
            <a:ext cx="1442977" cy="461665"/>
            <a:chOff x="3079753" y="1375827"/>
            <a:chExt cx="726902" cy="461665"/>
          </a:xfrm>
        </p:grpSpPr>
        <p:sp>
          <p:nvSpPr>
            <p:cNvPr id="12" name="!! 标题符">
              <a:extLst>
                <a:ext uri="{FF2B5EF4-FFF2-40B4-BE49-F238E27FC236}">
                  <a16:creationId xmlns:a16="http://schemas.microsoft.com/office/drawing/2014/main" id="{0D5E6849-7D2A-0F1B-2554-3D473A31EE38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3" name="!! 标题">
              <a:extLst>
                <a:ext uri="{FF2B5EF4-FFF2-40B4-BE49-F238E27FC236}">
                  <a16:creationId xmlns:a16="http://schemas.microsoft.com/office/drawing/2014/main" id="{FDFFB3F4-1BA5-09E9-8FFB-2C42CAB3CA5D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准备就绪</a:t>
              </a:r>
            </a:p>
          </p:txBody>
        </p:sp>
      </p:grpSp>
      <p:sp>
        <p:nvSpPr>
          <p:cNvPr id="3" name="!! 头像">
            <a:extLst>
              <a:ext uri="{FF2B5EF4-FFF2-40B4-BE49-F238E27FC236}">
                <a16:creationId xmlns:a16="http://schemas.microsoft.com/office/drawing/2014/main" id="{48FF9F6D-8100-3C36-5263-9B0974ADB67D}"/>
              </a:ext>
            </a:extLst>
          </p:cNvPr>
          <p:cNvSpPr/>
          <p:nvPr/>
        </p:nvSpPr>
        <p:spPr>
          <a:xfrm>
            <a:off x="1860261" y="2208998"/>
            <a:ext cx="2440006" cy="2440006"/>
          </a:xfrm>
          <a:prstGeom prst="donut">
            <a:avLst>
              <a:gd name="adj" fmla="val 5222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5" name="!! 图标3">
            <a:extLst>
              <a:ext uri="{FF2B5EF4-FFF2-40B4-BE49-F238E27FC236}">
                <a16:creationId xmlns:a16="http://schemas.microsoft.com/office/drawing/2014/main" id="{41630C84-1EFE-E55F-166A-F78C5967901C}"/>
              </a:ext>
            </a:extLst>
          </p:cNvPr>
          <p:cNvSpPr/>
          <p:nvPr/>
        </p:nvSpPr>
        <p:spPr>
          <a:xfrm>
            <a:off x="2599181" y="3044349"/>
            <a:ext cx="962166" cy="769300"/>
          </a:xfrm>
          <a:custGeom>
            <a:avLst/>
            <a:gdLst>
              <a:gd name="connsiteX0" fmla="*/ 92658 w 109952"/>
              <a:gd name="connsiteY0" fmla="*/ 2941 h 87911"/>
              <a:gd name="connsiteX1" fmla="*/ 92388 w 109952"/>
              <a:gd name="connsiteY1" fmla="*/ 3239 h 87911"/>
              <a:gd name="connsiteX2" fmla="*/ 45391 w 109952"/>
              <a:gd name="connsiteY2" fmla="*/ 63119 h 87911"/>
              <a:gd name="connsiteX3" fmla="*/ 17068 w 109952"/>
              <a:gd name="connsiteY3" fmla="*/ 34782 h 87911"/>
              <a:gd name="connsiteX4" fmla="*/ 2724 w 109952"/>
              <a:gd name="connsiteY4" fmla="*/ 35289 h 87911"/>
              <a:gd name="connsiteX5" fmla="*/ 2724 w 109952"/>
              <a:gd name="connsiteY5" fmla="*/ 49126 h 87911"/>
              <a:gd name="connsiteX6" fmla="*/ 38530 w 109952"/>
              <a:gd name="connsiteY6" fmla="*/ 84946 h 87911"/>
              <a:gd name="connsiteX7" fmla="*/ 52883 w 109952"/>
              <a:gd name="connsiteY7" fmla="*/ 84932 h 87911"/>
              <a:gd name="connsiteX8" fmla="*/ 53131 w 109952"/>
              <a:gd name="connsiteY8" fmla="*/ 84675 h 87911"/>
              <a:gd name="connsiteX9" fmla="*/ 107151 w 109952"/>
              <a:gd name="connsiteY9" fmla="*/ 17150 h 87911"/>
              <a:gd name="connsiteX10" fmla="*/ 106805 w 109952"/>
              <a:gd name="connsiteY10" fmla="*/ 2801 h 87911"/>
              <a:gd name="connsiteX11" fmla="*/ 92658 w 109952"/>
              <a:gd name="connsiteY11" fmla="*/ 2941 h 8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9952" h="87911">
                <a:moveTo>
                  <a:pt x="92658" y="2941"/>
                </a:moveTo>
                <a:cubicBezTo>
                  <a:pt x="92562" y="3035"/>
                  <a:pt x="92472" y="3134"/>
                  <a:pt x="92388" y="3239"/>
                </a:cubicBezTo>
                <a:lnTo>
                  <a:pt x="45391" y="63119"/>
                </a:lnTo>
                <a:lnTo>
                  <a:pt x="17068" y="34782"/>
                </a:lnTo>
                <a:cubicBezTo>
                  <a:pt x="12967" y="30961"/>
                  <a:pt x="6545" y="31188"/>
                  <a:pt x="2724" y="35289"/>
                </a:cubicBezTo>
                <a:cubicBezTo>
                  <a:pt x="-908" y="39186"/>
                  <a:pt x="-908" y="45229"/>
                  <a:pt x="2724" y="49126"/>
                </a:cubicBezTo>
                <a:lnTo>
                  <a:pt x="38530" y="84946"/>
                </a:lnTo>
                <a:cubicBezTo>
                  <a:pt x="42497" y="88905"/>
                  <a:pt x="48923" y="88900"/>
                  <a:pt x="52883" y="84932"/>
                </a:cubicBezTo>
                <a:cubicBezTo>
                  <a:pt x="52967" y="84848"/>
                  <a:pt x="53050" y="84763"/>
                  <a:pt x="53131" y="84675"/>
                </a:cubicBezTo>
                <a:lnTo>
                  <a:pt x="107151" y="17150"/>
                </a:lnTo>
                <a:cubicBezTo>
                  <a:pt x="111017" y="13092"/>
                  <a:pt x="110862" y="6668"/>
                  <a:pt x="106805" y="2801"/>
                </a:cubicBezTo>
                <a:cubicBezTo>
                  <a:pt x="102828" y="-987"/>
                  <a:pt x="96560" y="-925"/>
                  <a:pt x="92658" y="2941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 w="1309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!! 副标题">
            <a:extLst>
              <a:ext uri="{FF2B5EF4-FFF2-40B4-BE49-F238E27FC236}">
                <a16:creationId xmlns:a16="http://schemas.microsoft.com/office/drawing/2014/main" id="{EF95F44E-032F-4143-B087-3F151BAA05B9}"/>
              </a:ext>
            </a:extLst>
          </p:cNvPr>
          <p:cNvSpPr txBox="1"/>
          <p:nvPr/>
        </p:nvSpPr>
        <p:spPr>
          <a:xfrm>
            <a:off x="6749660" y="1863659"/>
            <a:ext cx="24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Leaf OS </a:t>
            </a:r>
            <a:r>
              <a:rPr lang="zh-CN" altLang="en-US" dirty="0"/>
              <a:t>已就绪</a:t>
            </a:r>
          </a:p>
        </p:txBody>
      </p:sp>
      <p:sp>
        <p:nvSpPr>
          <p:cNvPr id="18" name="!! 继续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1DD711D-D1C8-A51A-D252-0DF3150E3E15}"/>
              </a:ext>
            </a:extLst>
          </p:cNvPr>
          <p:cNvSpPr/>
          <p:nvPr/>
        </p:nvSpPr>
        <p:spPr>
          <a:xfrm>
            <a:off x="7447447" y="5441053"/>
            <a:ext cx="2453305" cy="4082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进入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Leaf OS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823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D973ED-4B7E-4406-2228-A1921FABF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 圆形1">
            <a:extLst>
              <a:ext uri="{FF2B5EF4-FFF2-40B4-BE49-F238E27FC236}">
                <a16:creationId xmlns:a16="http://schemas.microsoft.com/office/drawing/2014/main" id="{A6D3EE9C-C18F-39BE-9F1B-71A0EE30B173}"/>
              </a:ext>
            </a:extLst>
          </p:cNvPr>
          <p:cNvSpPr/>
          <p:nvPr/>
        </p:nvSpPr>
        <p:spPr>
          <a:xfrm>
            <a:off x="-11367851" y="-1828801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5" name="!! 圆形2">
            <a:extLst>
              <a:ext uri="{FF2B5EF4-FFF2-40B4-BE49-F238E27FC236}">
                <a16:creationId xmlns:a16="http://schemas.microsoft.com/office/drawing/2014/main" id="{0265506D-53A4-CA9D-A242-D5E8278B1777}"/>
              </a:ext>
            </a:extLst>
          </p:cNvPr>
          <p:cNvSpPr/>
          <p:nvPr/>
        </p:nvSpPr>
        <p:spPr>
          <a:xfrm>
            <a:off x="12852398" y="-2725411"/>
            <a:ext cx="11785600" cy="1178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7" name="!! 圆形3">
            <a:extLst>
              <a:ext uri="{FF2B5EF4-FFF2-40B4-BE49-F238E27FC236}">
                <a16:creationId xmlns:a16="http://schemas.microsoft.com/office/drawing/2014/main" id="{056E1A1F-B321-28B8-1A4E-93D44795F584}"/>
              </a:ext>
            </a:extLst>
          </p:cNvPr>
          <p:cNvSpPr/>
          <p:nvPr/>
        </p:nvSpPr>
        <p:spPr>
          <a:xfrm>
            <a:off x="14579597" y="-736602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0" name="!! 背景板">
            <a:extLst>
              <a:ext uri="{FF2B5EF4-FFF2-40B4-BE49-F238E27FC236}">
                <a16:creationId xmlns:a16="http://schemas.microsoft.com/office/drawing/2014/main" id="{B10FA67B-91B4-93C5-FEDC-912721CD216D}"/>
              </a:ext>
            </a:extLst>
          </p:cNvPr>
          <p:cNvSpPr/>
          <p:nvPr/>
        </p:nvSpPr>
        <p:spPr>
          <a:xfrm>
            <a:off x="12660450" y="644069"/>
            <a:ext cx="5088468" cy="5569862"/>
          </a:xfrm>
          <a:prstGeom prst="roundRect">
            <a:avLst>
              <a:gd name="adj" fmla="val 3920"/>
            </a:avLst>
          </a:prstGeom>
          <a:solidFill>
            <a:schemeClr val="bg2"/>
          </a:solidFill>
          <a:ln>
            <a:noFill/>
          </a:ln>
          <a:effectLst>
            <a:outerShdw blurRad="2032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11" name="!! 大标题">
            <a:extLst>
              <a:ext uri="{FF2B5EF4-FFF2-40B4-BE49-F238E27FC236}">
                <a16:creationId xmlns:a16="http://schemas.microsoft.com/office/drawing/2014/main" id="{2806E245-73E6-3AC6-1D93-17D9DCE2EC37}"/>
              </a:ext>
            </a:extLst>
          </p:cNvPr>
          <p:cNvGrpSpPr/>
          <p:nvPr/>
        </p:nvGrpSpPr>
        <p:grpSpPr>
          <a:xfrm>
            <a:off x="13308740" y="1287035"/>
            <a:ext cx="1442977" cy="461665"/>
            <a:chOff x="3079753" y="1375827"/>
            <a:chExt cx="726902" cy="461665"/>
          </a:xfrm>
        </p:grpSpPr>
        <p:sp>
          <p:nvSpPr>
            <p:cNvPr id="12" name="!! 标题符">
              <a:extLst>
                <a:ext uri="{FF2B5EF4-FFF2-40B4-BE49-F238E27FC236}">
                  <a16:creationId xmlns:a16="http://schemas.microsoft.com/office/drawing/2014/main" id="{1DCE463D-035E-D039-620A-3FCF0697EEA4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3" name="!! 标题">
              <a:extLst>
                <a:ext uri="{FF2B5EF4-FFF2-40B4-BE49-F238E27FC236}">
                  <a16:creationId xmlns:a16="http://schemas.microsoft.com/office/drawing/2014/main" id="{D0B26FA8-A701-AFA0-0478-9AE415D0F74D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准备就绪</a:t>
              </a:r>
            </a:p>
          </p:txBody>
        </p:sp>
      </p:grpSp>
      <p:sp>
        <p:nvSpPr>
          <p:cNvPr id="3" name="!! 头像">
            <a:extLst>
              <a:ext uri="{FF2B5EF4-FFF2-40B4-BE49-F238E27FC236}">
                <a16:creationId xmlns:a16="http://schemas.microsoft.com/office/drawing/2014/main" id="{242AC42F-47B3-F9D0-C1C4-3DB655614F04}"/>
              </a:ext>
            </a:extLst>
          </p:cNvPr>
          <p:cNvSpPr/>
          <p:nvPr/>
        </p:nvSpPr>
        <p:spPr>
          <a:xfrm>
            <a:off x="-2538496" y="2208998"/>
            <a:ext cx="2440006" cy="2440006"/>
          </a:xfrm>
          <a:prstGeom prst="donut">
            <a:avLst>
              <a:gd name="adj" fmla="val 5222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5" name="!! 图标3">
            <a:extLst>
              <a:ext uri="{FF2B5EF4-FFF2-40B4-BE49-F238E27FC236}">
                <a16:creationId xmlns:a16="http://schemas.microsoft.com/office/drawing/2014/main" id="{418C6097-7AD1-1F28-3EAA-B3E927916B10}"/>
              </a:ext>
            </a:extLst>
          </p:cNvPr>
          <p:cNvSpPr/>
          <p:nvPr/>
        </p:nvSpPr>
        <p:spPr>
          <a:xfrm>
            <a:off x="-1799576" y="3044349"/>
            <a:ext cx="962166" cy="769300"/>
          </a:xfrm>
          <a:custGeom>
            <a:avLst/>
            <a:gdLst>
              <a:gd name="connsiteX0" fmla="*/ 92658 w 109952"/>
              <a:gd name="connsiteY0" fmla="*/ 2941 h 87911"/>
              <a:gd name="connsiteX1" fmla="*/ 92388 w 109952"/>
              <a:gd name="connsiteY1" fmla="*/ 3239 h 87911"/>
              <a:gd name="connsiteX2" fmla="*/ 45391 w 109952"/>
              <a:gd name="connsiteY2" fmla="*/ 63119 h 87911"/>
              <a:gd name="connsiteX3" fmla="*/ 17068 w 109952"/>
              <a:gd name="connsiteY3" fmla="*/ 34782 h 87911"/>
              <a:gd name="connsiteX4" fmla="*/ 2724 w 109952"/>
              <a:gd name="connsiteY4" fmla="*/ 35289 h 87911"/>
              <a:gd name="connsiteX5" fmla="*/ 2724 w 109952"/>
              <a:gd name="connsiteY5" fmla="*/ 49126 h 87911"/>
              <a:gd name="connsiteX6" fmla="*/ 38530 w 109952"/>
              <a:gd name="connsiteY6" fmla="*/ 84946 h 87911"/>
              <a:gd name="connsiteX7" fmla="*/ 52883 w 109952"/>
              <a:gd name="connsiteY7" fmla="*/ 84932 h 87911"/>
              <a:gd name="connsiteX8" fmla="*/ 53131 w 109952"/>
              <a:gd name="connsiteY8" fmla="*/ 84675 h 87911"/>
              <a:gd name="connsiteX9" fmla="*/ 107151 w 109952"/>
              <a:gd name="connsiteY9" fmla="*/ 17150 h 87911"/>
              <a:gd name="connsiteX10" fmla="*/ 106805 w 109952"/>
              <a:gd name="connsiteY10" fmla="*/ 2801 h 87911"/>
              <a:gd name="connsiteX11" fmla="*/ 92658 w 109952"/>
              <a:gd name="connsiteY11" fmla="*/ 2941 h 8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9952" h="87911">
                <a:moveTo>
                  <a:pt x="92658" y="2941"/>
                </a:moveTo>
                <a:cubicBezTo>
                  <a:pt x="92562" y="3035"/>
                  <a:pt x="92472" y="3134"/>
                  <a:pt x="92388" y="3239"/>
                </a:cubicBezTo>
                <a:lnTo>
                  <a:pt x="45391" y="63119"/>
                </a:lnTo>
                <a:lnTo>
                  <a:pt x="17068" y="34782"/>
                </a:lnTo>
                <a:cubicBezTo>
                  <a:pt x="12967" y="30961"/>
                  <a:pt x="6545" y="31188"/>
                  <a:pt x="2724" y="35289"/>
                </a:cubicBezTo>
                <a:cubicBezTo>
                  <a:pt x="-908" y="39186"/>
                  <a:pt x="-908" y="45229"/>
                  <a:pt x="2724" y="49126"/>
                </a:cubicBezTo>
                <a:lnTo>
                  <a:pt x="38530" y="84946"/>
                </a:lnTo>
                <a:cubicBezTo>
                  <a:pt x="42497" y="88905"/>
                  <a:pt x="48923" y="88900"/>
                  <a:pt x="52883" y="84932"/>
                </a:cubicBezTo>
                <a:cubicBezTo>
                  <a:pt x="52967" y="84848"/>
                  <a:pt x="53050" y="84763"/>
                  <a:pt x="53131" y="84675"/>
                </a:cubicBezTo>
                <a:lnTo>
                  <a:pt x="107151" y="17150"/>
                </a:lnTo>
                <a:cubicBezTo>
                  <a:pt x="111017" y="13092"/>
                  <a:pt x="110862" y="6668"/>
                  <a:pt x="106805" y="2801"/>
                </a:cubicBezTo>
                <a:cubicBezTo>
                  <a:pt x="102828" y="-987"/>
                  <a:pt x="96560" y="-925"/>
                  <a:pt x="92658" y="2941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 w="13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7" name="!! 副标题">
            <a:extLst>
              <a:ext uri="{FF2B5EF4-FFF2-40B4-BE49-F238E27FC236}">
                <a16:creationId xmlns:a16="http://schemas.microsoft.com/office/drawing/2014/main" id="{6A6A2068-A85B-07E9-D62B-97F275F69065}"/>
              </a:ext>
            </a:extLst>
          </p:cNvPr>
          <p:cNvSpPr txBox="1"/>
          <p:nvPr/>
        </p:nvSpPr>
        <p:spPr>
          <a:xfrm>
            <a:off x="13314110" y="1863659"/>
            <a:ext cx="24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Leaf OS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已就绪</a:t>
            </a:r>
          </a:p>
        </p:txBody>
      </p:sp>
      <p:sp>
        <p:nvSpPr>
          <p:cNvPr id="18" name="!! 继续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D02997F-305B-736A-5323-A2F9A6214A97}"/>
              </a:ext>
            </a:extLst>
          </p:cNvPr>
          <p:cNvSpPr/>
          <p:nvPr/>
        </p:nvSpPr>
        <p:spPr>
          <a:xfrm>
            <a:off x="14011897" y="5441053"/>
            <a:ext cx="2453305" cy="4082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889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进入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Leaf OS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56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4518B7-C6AD-4B59-2F34-ADD7D16B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!! 无图标提示框">
            <a:extLst>
              <a:ext uri="{FF2B5EF4-FFF2-40B4-BE49-F238E27FC236}">
                <a16:creationId xmlns:a16="http://schemas.microsoft.com/office/drawing/2014/main" id="{CA55B8D6-C3B3-B303-E029-2C41065702B9}"/>
              </a:ext>
            </a:extLst>
          </p:cNvPr>
          <p:cNvGrpSpPr/>
          <p:nvPr/>
        </p:nvGrpSpPr>
        <p:grpSpPr>
          <a:xfrm>
            <a:off x="503073" y="423333"/>
            <a:ext cx="4564916" cy="1236134"/>
            <a:chOff x="3813540" y="2810933"/>
            <a:chExt cx="4564916" cy="1236134"/>
          </a:xfrm>
        </p:grpSpPr>
        <p:sp>
          <p:nvSpPr>
            <p:cNvPr id="14" name="!! 弹窗">
              <a:extLst>
                <a:ext uri="{FF2B5EF4-FFF2-40B4-BE49-F238E27FC236}">
                  <a16:creationId xmlns:a16="http://schemas.microsoft.com/office/drawing/2014/main" id="{EE5DA6B0-E183-02D8-EC7C-F65B501884C8}"/>
                </a:ext>
              </a:extLst>
            </p:cNvPr>
            <p:cNvSpPr/>
            <p:nvPr/>
          </p:nvSpPr>
          <p:spPr>
            <a:xfrm>
              <a:off x="3813540" y="2810933"/>
              <a:ext cx="4564916" cy="1236134"/>
            </a:xfrm>
            <a:prstGeom prst="roundRect">
              <a:avLst>
                <a:gd name="adj" fmla="val 7669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标题">
              <a:extLst>
                <a:ext uri="{FF2B5EF4-FFF2-40B4-BE49-F238E27FC236}">
                  <a16:creationId xmlns:a16="http://schemas.microsoft.com/office/drawing/2014/main" id="{A789AC1E-94EA-923F-8906-CCD48D4EBF00}"/>
                </a:ext>
              </a:extLst>
            </p:cNvPr>
            <p:cNvSpPr txBox="1"/>
            <p:nvPr/>
          </p:nvSpPr>
          <p:spPr>
            <a:xfrm>
              <a:off x="4257672" y="3096453"/>
              <a:ext cx="120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标题</a:t>
              </a:r>
            </a:p>
          </p:txBody>
        </p:sp>
        <p:sp>
          <p:nvSpPr>
            <p:cNvPr id="19" name="副标题">
              <a:extLst>
                <a:ext uri="{FF2B5EF4-FFF2-40B4-BE49-F238E27FC236}">
                  <a16:creationId xmlns:a16="http://schemas.microsoft.com/office/drawing/2014/main" id="{F68C6556-28D9-3F77-4801-6BB60C4420E7}"/>
                </a:ext>
              </a:extLst>
            </p:cNvPr>
            <p:cNvSpPr txBox="1"/>
            <p:nvPr/>
          </p:nvSpPr>
          <p:spPr>
            <a:xfrm>
              <a:off x="4257672" y="3415111"/>
              <a:ext cx="2925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副标题</a:t>
              </a:r>
            </a:p>
          </p:txBody>
        </p:sp>
      </p:grpSp>
      <p:grpSp>
        <p:nvGrpSpPr>
          <p:cNvPr id="33" name="带按钮的无图标提示框">
            <a:extLst>
              <a:ext uri="{FF2B5EF4-FFF2-40B4-BE49-F238E27FC236}">
                <a16:creationId xmlns:a16="http://schemas.microsoft.com/office/drawing/2014/main" id="{C7271355-74B0-A4B7-3ECF-55447E61709A}"/>
              </a:ext>
            </a:extLst>
          </p:cNvPr>
          <p:cNvGrpSpPr/>
          <p:nvPr/>
        </p:nvGrpSpPr>
        <p:grpSpPr>
          <a:xfrm>
            <a:off x="503073" y="1796572"/>
            <a:ext cx="4564916" cy="1666468"/>
            <a:chOff x="2912999" y="3341281"/>
            <a:chExt cx="4564916" cy="1666468"/>
          </a:xfrm>
        </p:grpSpPr>
        <p:sp>
          <p:nvSpPr>
            <p:cNvPr id="24" name="!! 弹窗">
              <a:extLst>
                <a:ext uri="{FF2B5EF4-FFF2-40B4-BE49-F238E27FC236}">
                  <a16:creationId xmlns:a16="http://schemas.microsoft.com/office/drawing/2014/main" id="{F06B88C5-63A0-CA76-786A-0ECE31FACDDF}"/>
                </a:ext>
              </a:extLst>
            </p:cNvPr>
            <p:cNvSpPr/>
            <p:nvPr/>
          </p:nvSpPr>
          <p:spPr>
            <a:xfrm>
              <a:off x="2912999" y="3341281"/>
              <a:ext cx="4564916" cy="1666468"/>
            </a:xfrm>
            <a:prstGeom prst="roundRect">
              <a:avLst>
                <a:gd name="adj" fmla="val 4327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标题">
              <a:extLst>
                <a:ext uri="{FF2B5EF4-FFF2-40B4-BE49-F238E27FC236}">
                  <a16:creationId xmlns:a16="http://schemas.microsoft.com/office/drawing/2014/main" id="{68CF4A07-7056-C260-C6ED-0E35418F048E}"/>
                </a:ext>
              </a:extLst>
            </p:cNvPr>
            <p:cNvSpPr txBox="1"/>
            <p:nvPr/>
          </p:nvSpPr>
          <p:spPr>
            <a:xfrm>
              <a:off x="3357131" y="3639203"/>
              <a:ext cx="120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标题</a:t>
              </a:r>
            </a:p>
          </p:txBody>
        </p:sp>
        <p:sp>
          <p:nvSpPr>
            <p:cNvPr id="26" name="副标题">
              <a:extLst>
                <a:ext uri="{FF2B5EF4-FFF2-40B4-BE49-F238E27FC236}">
                  <a16:creationId xmlns:a16="http://schemas.microsoft.com/office/drawing/2014/main" id="{F2807217-DAF4-97C7-ECAA-BE5B30C38483}"/>
                </a:ext>
              </a:extLst>
            </p:cNvPr>
            <p:cNvSpPr txBox="1"/>
            <p:nvPr/>
          </p:nvSpPr>
          <p:spPr>
            <a:xfrm>
              <a:off x="3357131" y="3957861"/>
              <a:ext cx="2925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副标题</a:t>
              </a:r>
            </a:p>
          </p:txBody>
        </p:sp>
        <p:sp>
          <p:nvSpPr>
            <p:cNvPr id="31" name="矩形: 圆角 30">
              <a:hlinkClick r:id="" action="ppaction://noaction"/>
              <a:extLst>
                <a:ext uri="{FF2B5EF4-FFF2-40B4-BE49-F238E27FC236}">
                  <a16:creationId xmlns:a16="http://schemas.microsoft.com/office/drawing/2014/main" id="{AED67E39-CEB2-C4FC-073D-0C2CAF75D039}"/>
                </a:ext>
              </a:extLst>
            </p:cNvPr>
            <p:cNvSpPr/>
            <p:nvPr/>
          </p:nvSpPr>
          <p:spPr>
            <a:xfrm>
              <a:off x="6114226" y="4496746"/>
              <a:ext cx="1125334" cy="307777"/>
            </a:xfrm>
            <a:prstGeom prst="roundRect">
              <a:avLst>
                <a:gd name="adj" fmla="val 17692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按钮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32" name="矩形: 圆角 31">
              <a:hlinkClick r:id="" action="ppaction://noaction"/>
              <a:extLst>
                <a:ext uri="{FF2B5EF4-FFF2-40B4-BE49-F238E27FC236}">
                  <a16:creationId xmlns:a16="http://schemas.microsoft.com/office/drawing/2014/main" id="{EFC16385-130D-49F8-2C94-892DF3D7B4E9}"/>
                </a:ext>
              </a:extLst>
            </p:cNvPr>
            <p:cNvSpPr/>
            <p:nvPr/>
          </p:nvSpPr>
          <p:spPr>
            <a:xfrm>
              <a:off x="4851768" y="4493520"/>
              <a:ext cx="1125334" cy="307777"/>
            </a:xfrm>
            <a:prstGeom prst="roundRect">
              <a:avLst>
                <a:gd name="adj" fmla="val 17692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按钮</a:t>
              </a:r>
            </a:p>
          </p:txBody>
        </p:sp>
      </p:grpSp>
      <p:grpSp>
        <p:nvGrpSpPr>
          <p:cNvPr id="43" name="!! 带输入框的无图标提示框">
            <a:extLst>
              <a:ext uri="{FF2B5EF4-FFF2-40B4-BE49-F238E27FC236}">
                <a16:creationId xmlns:a16="http://schemas.microsoft.com/office/drawing/2014/main" id="{365DDB31-6125-B23F-01B2-E8D2954FE959}"/>
              </a:ext>
            </a:extLst>
          </p:cNvPr>
          <p:cNvGrpSpPr/>
          <p:nvPr/>
        </p:nvGrpSpPr>
        <p:grpSpPr>
          <a:xfrm>
            <a:off x="503073" y="3600144"/>
            <a:ext cx="4564916" cy="2137716"/>
            <a:chOff x="503073" y="3600144"/>
            <a:chExt cx="4564916" cy="2137716"/>
          </a:xfrm>
        </p:grpSpPr>
        <p:sp>
          <p:nvSpPr>
            <p:cNvPr id="35" name="!! 弹窗">
              <a:extLst>
                <a:ext uri="{FF2B5EF4-FFF2-40B4-BE49-F238E27FC236}">
                  <a16:creationId xmlns:a16="http://schemas.microsoft.com/office/drawing/2014/main" id="{A865A08B-B627-10E8-FFF2-416E3C045648}"/>
                </a:ext>
              </a:extLst>
            </p:cNvPr>
            <p:cNvSpPr/>
            <p:nvPr/>
          </p:nvSpPr>
          <p:spPr>
            <a:xfrm>
              <a:off x="503073" y="3600144"/>
              <a:ext cx="4564916" cy="2137716"/>
            </a:xfrm>
            <a:prstGeom prst="roundRect">
              <a:avLst>
                <a:gd name="adj" fmla="val 4327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标题">
              <a:extLst>
                <a:ext uri="{FF2B5EF4-FFF2-40B4-BE49-F238E27FC236}">
                  <a16:creationId xmlns:a16="http://schemas.microsoft.com/office/drawing/2014/main" id="{7A9C7BED-C4E3-E711-C9A0-1439D8EDCE89}"/>
                </a:ext>
              </a:extLst>
            </p:cNvPr>
            <p:cNvSpPr txBox="1"/>
            <p:nvPr/>
          </p:nvSpPr>
          <p:spPr>
            <a:xfrm>
              <a:off x="947205" y="3896441"/>
              <a:ext cx="120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标题</a:t>
              </a:r>
            </a:p>
          </p:txBody>
        </p:sp>
        <p:sp>
          <p:nvSpPr>
            <p:cNvPr id="37" name="副标题">
              <a:extLst>
                <a:ext uri="{FF2B5EF4-FFF2-40B4-BE49-F238E27FC236}">
                  <a16:creationId xmlns:a16="http://schemas.microsoft.com/office/drawing/2014/main" id="{ECF2B5AC-7404-9742-C849-1120006A877A}"/>
                </a:ext>
              </a:extLst>
            </p:cNvPr>
            <p:cNvSpPr txBox="1"/>
            <p:nvPr/>
          </p:nvSpPr>
          <p:spPr>
            <a:xfrm>
              <a:off x="947205" y="4215099"/>
              <a:ext cx="2925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副标题</a:t>
              </a:r>
            </a:p>
          </p:txBody>
        </p:sp>
        <p:sp>
          <p:nvSpPr>
            <p:cNvPr id="39" name="矩形: 圆角 38">
              <a:hlinkClick r:id="" action="ppaction://noaction"/>
              <a:extLst>
                <a:ext uri="{FF2B5EF4-FFF2-40B4-BE49-F238E27FC236}">
                  <a16:creationId xmlns:a16="http://schemas.microsoft.com/office/drawing/2014/main" id="{2E0F85EA-5C52-5497-1148-37ECFBF9E574}"/>
                </a:ext>
              </a:extLst>
            </p:cNvPr>
            <p:cNvSpPr/>
            <p:nvPr/>
          </p:nvSpPr>
          <p:spPr>
            <a:xfrm>
              <a:off x="3704300" y="5196475"/>
              <a:ext cx="1125334" cy="307777"/>
            </a:xfrm>
            <a:prstGeom prst="roundRect">
              <a:avLst>
                <a:gd name="adj" fmla="val 17692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按钮</a:t>
              </a:r>
            </a:p>
          </p:txBody>
        </p:sp>
        <p:sp>
          <p:nvSpPr>
            <p:cNvPr id="40" name="矩形: 圆角 39">
              <a:hlinkClick r:id="" action="ppaction://noaction"/>
              <a:extLst>
                <a:ext uri="{FF2B5EF4-FFF2-40B4-BE49-F238E27FC236}">
                  <a16:creationId xmlns:a16="http://schemas.microsoft.com/office/drawing/2014/main" id="{CC8C0467-8C73-6AA5-1DB8-7EDE2D11B134}"/>
                </a:ext>
              </a:extLst>
            </p:cNvPr>
            <p:cNvSpPr/>
            <p:nvPr/>
          </p:nvSpPr>
          <p:spPr>
            <a:xfrm>
              <a:off x="2441842" y="5193249"/>
              <a:ext cx="1125334" cy="307777"/>
            </a:xfrm>
            <a:prstGeom prst="roundRect">
              <a:avLst>
                <a:gd name="adj" fmla="val 17692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按钮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6F393F63-936E-F0F6-5E68-9E3E20923352}"/>
                </a:ext>
              </a:extLst>
            </p:cNvPr>
            <p:cNvSpPr/>
            <p:nvPr/>
          </p:nvSpPr>
          <p:spPr>
            <a:xfrm>
              <a:off x="947205" y="4708371"/>
              <a:ext cx="3882429" cy="305722"/>
            </a:xfrm>
            <a:prstGeom prst="roundRect">
              <a:avLst/>
            </a:prstGeom>
            <a:solidFill>
              <a:schemeClr val="bg2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</a:rPr>
                <a:t>输入框</a:t>
              </a:r>
            </a:p>
          </p:txBody>
        </p:sp>
      </p:grpSp>
      <p:sp>
        <p:nvSpPr>
          <p:cNvPr id="2" name="!! 底部消息">
            <a:extLst>
              <a:ext uri="{FF2B5EF4-FFF2-40B4-BE49-F238E27FC236}">
                <a16:creationId xmlns:a16="http://schemas.microsoft.com/office/drawing/2014/main" id="{7D68587D-B529-C27B-2860-2A83B2945247}"/>
              </a:ext>
            </a:extLst>
          </p:cNvPr>
          <p:cNvSpPr/>
          <p:nvPr/>
        </p:nvSpPr>
        <p:spPr>
          <a:xfrm>
            <a:off x="5801943" y="423333"/>
            <a:ext cx="2644140" cy="436088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底部消息</a:t>
            </a:r>
          </a:p>
        </p:txBody>
      </p:sp>
      <p:grpSp>
        <p:nvGrpSpPr>
          <p:cNvPr id="29" name="!! 提示">
            <a:extLst>
              <a:ext uri="{FF2B5EF4-FFF2-40B4-BE49-F238E27FC236}">
                <a16:creationId xmlns:a16="http://schemas.microsoft.com/office/drawing/2014/main" id="{A52A7FDC-83C6-7F01-C367-517D621912C3}"/>
              </a:ext>
            </a:extLst>
          </p:cNvPr>
          <p:cNvGrpSpPr/>
          <p:nvPr/>
        </p:nvGrpSpPr>
        <p:grpSpPr>
          <a:xfrm>
            <a:off x="5801943" y="963355"/>
            <a:ext cx="2644139" cy="436088"/>
            <a:chOff x="5801943" y="963355"/>
            <a:chExt cx="2644139" cy="43608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1A1FBAE2-5BE2-4DB3-3912-BD467DA53917}"/>
                </a:ext>
              </a:extLst>
            </p:cNvPr>
            <p:cNvSpPr/>
            <p:nvPr/>
          </p:nvSpPr>
          <p:spPr>
            <a:xfrm>
              <a:off x="5801943" y="963355"/>
              <a:ext cx="2644139" cy="436088"/>
            </a:xfrm>
            <a:prstGeom prst="roundRect">
              <a:avLst>
                <a:gd name="adj" fmla="val 19160"/>
              </a:avLst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>
                <a:spcBef>
                  <a:spcPts val="100"/>
                </a:spcBef>
                <a:spcAft>
                  <a:spcPts val="100"/>
                </a:spcAft>
              </a:pPr>
              <a:r>
                <a:rPr lang="zh-CN" altLang="en-US" sz="1400" dirty="0"/>
                <a:t>提示</a:t>
              </a:r>
              <a:endParaRPr lang="en-US" altLang="zh-CN" sz="1400" dirty="0"/>
            </a:p>
          </p:txBody>
        </p:sp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B5277F41-BFE7-DDE6-63C1-96720C34C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55781" y="1052665"/>
              <a:ext cx="257468" cy="257468"/>
            </a:xfrm>
            <a:prstGeom prst="rect">
              <a:avLst/>
            </a:prstGeom>
          </p:spPr>
        </p:pic>
      </p:grpSp>
      <p:grpSp>
        <p:nvGrpSpPr>
          <p:cNvPr id="70" name="带图标的通知框">
            <a:extLst>
              <a:ext uri="{FF2B5EF4-FFF2-40B4-BE49-F238E27FC236}">
                <a16:creationId xmlns:a16="http://schemas.microsoft.com/office/drawing/2014/main" id="{CD6626E4-A095-1D6A-F3F2-0106CBD8A686}"/>
              </a:ext>
            </a:extLst>
          </p:cNvPr>
          <p:cNvGrpSpPr/>
          <p:nvPr/>
        </p:nvGrpSpPr>
        <p:grpSpPr>
          <a:xfrm>
            <a:off x="5801943" y="1726353"/>
            <a:ext cx="4564916" cy="1042579"/>
            <a:chOff x="5801943" y="1589193"/>
            <a:chExt cx="4564916" cy="1236134"/>
          </a:xfrm>
        </p:grpSpPr>
        <p:sp>
          <p:nvSpPr>
            <p:cNvPr id="49" name="!! 弹窗">
              <a:extLst>
                <a:ext uri="{FF2B5EF4-FFF2-40B4-BE49-F238E27FC236}">
                  <a16:creationId xmlns:a16="http://schemas.microsoft.com/office/drawing/2014/main" id="{FF8678EB-8E74-9029-548E-5C7751201B27}"/>
                </a:ext>
              </a:extLst>
            </p:cNvPr>
            <p:cNvSpPr/>
            <p:nvPr/>
          </p:nvSpPr>
          <p:spPr>
            <a:xfrm>
              <a:off x="5801943" y="1589193"/>
              <a:ext cx="4564916" cy="1236134"/>
            </a:xfrm>
            <a:prstGeom prst="roundRect">
              <a:avLst>
                <a:gd name="adj" fmla="val 7669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标题">
              <a:extLst>
                <a:ext uri="{FF2B5EF4-FFF2-40B4-BE49-F238E27FC236}">
                  <a16:creationId xmlns:a16="http://schemas.microsoft.com/office/drawing/2014/main" id="{DD228CD7-C31C-BA80-D0AC-A87321D11ED8}"/>
                </a:ext>
              </a:extLst>
            </p:cNvPr>
            <p:cNvSpPr txBox="1"/>
            <p:nvPr/>
          </p:nvSpPr>
          <p:spPr>
            <a:xfrm>
              <a:off x="6086462" y="1794786"/>
              <a:ext cx="1205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j-ea"/>
                  <a:ea typeface="+mj-ea"/>
                </a:rPr>
                <a:t>标题</a:t>
              </a:r>
            </a:p>
          </p:txBody>
        </p:sp>
        <p:sp>
          <p:nvSpPr>
            <p:cNvPr id="59" name="内容">
              <a:extLst>
                <a:ext uri="{FF2B5EF4-FFF2-40B4-BE49-F238E27FC236}">
                  <a16:creationId xmlns:a16="http://schemas.microsoft.com/office/drawing/2014/main" id="{ABB0779F-60BD-7B77-6D18-DE8BC59EFBC7}"/>
                </a:ext>
              </a:extLst>
            </p:cNvPr>
            <p:cNvSpPr txBox="1"/>
            <p:nvPr/>
          </p:nvSpPr>
          <p:spPr>
            <a:xfrm>
              <a:off x="6086462" y="2140290"/>
              <a:ext cx="2925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内容</a:t>
              </a:r>
            </a:p>
          </p:txBody>
        </p:sp>
        <p:sp>
          <p:nvSpPr>
            <p:cNvPr id="62" name="!! 图标">
              <a:extLst>
                <a:ext uri="{FF2B5EF4-FFF2-40B4-BE49-F238E27FC236}">
                  <a16:creationId xmlns:a16="http://schemas.microsoft.com/office/drawing/2014/main" id="{212F0E73-87CA-EB9A-3D63-0F21F27953ED}"/>
                </a:ext>
              </a:extLst>
            </p:cNvPr>
            <p:cNvSpPr/>
            <p:nvPr/>
          </p:nvSpPr>
          <p:spPr>
            <a:xfrm>
              <a:off x="9661739" y="2150199"/>
              <a:ext cx="360000" cy="42683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7273505B-F0BA-0AC0-C938-F3185F78BD90}"/>
                </a:ext>
              </a:extLst>
            </p:cNvPr>
            <p:cNvSpPr txBox="1"/>
            <p:nvPr/>
          </p:nvSpPr>
          <p:spPr>
            <a:xfrm>
              <a:off x="8408381" y="1736815"/>
              <a:ext cx="1701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App · 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现在</a:t>
              </a: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87A25D41-708C-73CC-7417-E40835E49A56}"/>
              </a:ext>
            </a:extLst>
          </p:cNvPr>
          <p:cNvGrpSpPr/>
          <p:nvPr/>
        </p:nvGrpSpPr>
        <p:grpSpPr>
          <a:xfrm>
            <a:off x="8995624" y="573204"/>
            <a:ext cx="527312" cy="761403"/>
            <a:chOff x="2726128" y="2691285"/>
            <a:chExt cx="527312" cy="761403"/>
          </a:xfrm>
        </p:grpSpPr>
        <p:grpSp>
          <p:nvGrpSpPr>
            <p:cNvPr id="106" name="!! 设置">
              <a:extLst>
                <a:ext uri="{FF2B5EF4-FFF2-40B4-BE49-F238E27FC236}">
                  <a16:creationId xmlns:a16="http://schemas.microsoft.com/office/drawing/2014/main" id="{F4EC1285-4E39-2C00-F9AC-60137F89A101}"/>
                </a:ext>
              </a:extLst>
            </p:cNvPr>
            <p:cNvGrpSpPr/>
            <p:nvPr/>
          </p:nvGrpSpPr>
          <p:grpSpPr>
            <a:xfrm>
              <a:off x="2726128" y="2691285"/>
              <a:ext cx="527312" cy="527312"/>
              <a:chOff x="4725145" y="3205535"/>
              <a:chExt cx="446930" cy="446930"/>
            </a:xfrm>
          </p:grpSpPr>
          <p:sp>
            <p:nvSpPr>
              <p:cNvPr id="108" name="背景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C615BE5-16B6-ADB1-AAF5-11BD965EF92D}"/>
                  </a:ext>
                </a:extLst>
              </p:cNvPr>
              <p:cNvSpPr/>
              <p:nvPr/>
            </p:nvSpPr>
            <p:spPr>
              <a:xfrm>
                <a:off x="4725145" y="3205535"/>
                <a:ext cx="446930" cy="44693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pic>
            <p:nvPicPr>
              <p:cNvPr id="109" name="齿轮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456E7D9-73A5-36F8-79EC-1AB99EC84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4800089" y="3284102"/>
                <a:ext cx="297042" cy="289795"/>
              </a:xfrm>
              <a:prstGeom prst="rect">
                <a:avLst/>
              </a:prstGeom>
            </p:spPr>
          </p:pic>
        </p:grp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44FEAA1E-755D-0EA4-9821-4982FF8AF50E}"/>
                </a:ext>
              </a:extLst>
            </p:cNvPr>
            <p:cNvSpPr txBox="1"/>
            <p:nvPr/>
          </p:nvSpPr>
          <p:spPr>
            <a:xfrm>
              <a:off x="2726128" y="3221856"/>
              <a:ext cx="5273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App</a:t>
              </a:r>
              <a:endParaRPr lang="zh-CN" altLang="en-US" sz="900" dirty="0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6FDFDFF7-5042-6686-ECFE-1D46E5B31BEC}"/>
              </a:ext>
            </a:extLst>
          </p:cNvPr>
          <p:cNvGrpSpPr/>
          <p:nvPr/>
        </p:nvGrpSpPr>
        <p:grpSpPr>
          <a:xfrm>
            <a:off x="9722699" y="573204"/>
            <a:ext cx="527312" cy="761403"/>
            <a:chOff x="2726128" y="2691285"/>
            <a:chExt cx="527312" cy="761403"/>
          </a:xfrm>
        </p:grpSpPr>
        <p:grpSp>
          <p:nvGrpSpPr>
            <p:cNvPr id="112" name="!! 设置">
              <a:extLst>
                <a:ext uri="{FF2B5EF4-FFF2-40B4-BE49-F238E27FC236}">
                  <a16:creationId xmlns:a16="http://schemas.microsoft.com/office/drawing/2014/main" id="{E2354D51-A644-6193-B591-3E48D99D69F6}"/>
                </a:ext>
              </a:extLst>
            </p:cNvPr>
            <p:cNvGrpSpPr/>
            <p:nvPr/>
          </p:nvGrpSpPr>
          <p:grpSpPr>
            <a:xfrm>
              <a:off x="2726128" y="2691285"/>
              <a:ext cx="527312" cy="527312"/>
              <a:chOff x="4725145" y="3205535"/>
              <a:chExt cx="446930" cy="446930"/>
            </a:xfrm>
          </p:grpSpPr>
          <p:sp>
            <p:nvSpPr>
              <p:cNvPr id="114" name="背景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5182A7F-133F-6BD0-191D-338F2AE61E74}"/>
                  </a:ext>
                </a:extLst>
              </p:cNvPr>
              <p:cNvSpPr/>
              <p:nvPr/>
            </p:nvSpPr>
            <p:spPr>
              <a:xfrm>
                <a:off x="4725145" y="3205535"/>
                <a:ext cx="446930" cy="44693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pic>
            <p:nvPicPr>
              <p:cNvPr id="115" name="齿轮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D646D20-7F35-AD06-C286-D98716A60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4800089" y="3284102"/>
                <a:ext cx="297042" cy="289795"/>
              </a:xfrm>
              <a:prstGeom prst="rect">
                <a:avLst/>
              </a:prstGeom>
            </p:spPr>
          </p:pic>
        </p:grp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98F293D1-1F63-8E24-3F63-D208C5DC9B6C}"/>
                </a:ext>
              </a:extLst>
            </p:cNvPr>
            <p:cNvSpPr txBox="1"/>
            <p:nvPr/>
          </p:nvSpPr>
          <p:spPr>
            <a:xfrm>
              <a:off x="2726128" y="3221856"/>
              <a:ext cx="5273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App</a:t>
              </a:r>
              <a:endParaRPr lang="zh-CN" altLang="en-US" sz="900" dirty="0"/>
            </a:p>
          </p:txBody>
        </p:sp>
      </p:grpSp>
      <p:grpSp>
        <p:nvGrpSpPr>
          <p:cNvPr id="116" name="!! dock左">
            <a:extLst>
              <a:ext uri="{FF2B5EF4-FFF2-40B4-BE49-F238E27FC236}">
                <a16:creationId xmlns:a16="http://schemas.microsoft.com/office/drawing/2014/main" id="{32B7C638-93DC-289F-DACB-21F2710E0373}"/>
              </a:ext>
            </a:extLst>
          </p:cNvPr>
          <p:cNvGrpSpPr>
            <a:grpSpLocks/>
          </p:cNvGrpSpPr>
          <p:nvPr/>
        </p:nvGrpSpPr>
        <p:grpSpPr>
          <a:xfrm>
            <a:off x="503073" y="5917016"/>
            <a:ext cx="4904317" cy="704838"/>
            <a:chOff x="4097867" y="5740400"/>
            <a:chExt cx="3996266" cy="846667"/>
          </a:xfrm>
        </p:grpSpPr>
        <p:sp useBgFill="1">
          <p:nvSpPr>
            <p:cNvPr id="117" name="!! 模糊">
              <a:extLst>
                <a:ext uri="{FF2B5EF4-FFF2-40B4-BE49-F238E27FC236}">
                  <a16:creationId xmlns:a16="http://schemas.microsoft.com/office/drawing/2014/main" id="{5849BF96-6E8B-BFB6-789C-55549FC3C32F}"/>
                </a:ext>
              </a:extLst>
            </p:cNvPr>
            <p:cNvSpPr>
              <a:spLocks/>
            </p:cNvSpPr>
            <p:nvPr/>
          </p:nvSpPr>
          <p:spPr>
            <a:xfrm>
              <a:off x="4097867" y="5740400"/>
              <a:ext cx="3996266" cy="846667"/>
            </a:xfrm>
            <a:prstGeom prst="roundRect">
              <a:avLst>
                <a:gd name="adj" fmla="val 15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18" name="!! 颜色遮罩">
              <a:extLst>
                <a:ext uri="{FF2B5EF4-FFF2-40B4-BE49-F238E27FC236}">
                  <a16:creationId xmlns:a16="http://schemas.microsoft.com/office/drawing/2014/main" id="{E32073D2-08E4-98E5-A5EC-4D681EA769DC}"/>
                </a:ext>
              </a:extLst>
            </p:cNvPr>
            <p:cNvSpPr>
              <a:spLocks/>
            </p:cNvSpPr>
            <p:nvPr/>
          </p:nvSpPr>
          <p:spPr>
            <a:xfrm>
              <a:off x="4097867" y="5740400"/>
              <a:ext cx="3996266" cy="846667"/>
            </a:xfrm>
            <a:prstGeom prst="roundRect">
              <a:avLst>
                <a:gd name="adj" fmla="val 15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</p:grpSp>
      <p:grpSp>
        <p:nvGrpSpPr>
          <p:cNvPr id="119" name="!! dock右">
            <a:extLst>
              <a:ext uri="{FF2B5EF4-FFF2-40B4-BE49-F238E27FC236}">
                <a16:creationId xmlns:a16="http://schemas.microsoft.com/office/drawing/2014/main" id="{82CFAB28-814D-24A5-F718-7F45B0FF01B2}"/>
              </a:ext>
            </a:extLst>
          </p:cNvPr>
          <p:cNvGrpSpPr/>
          <p:nvPr/>
        </p:nvGrpSpPr>
        <p:grpSpPr>
          <a:xfrm>
            <a:off x="5732356" y="5917016"/>
            <a:ext cx="2452159" cy="704838"/>
            <a:chOff x="7408333" y="5780624"/>
            <a:chExt cx="2452159" cy="704838"/>
          </a:xfrm>
        </p:grpSpPr>
        <p:sp useBgFill="1">
          <p:nvSpPr>
            <p:cNvPr id="120" name="!! 模糊">
              <a:extLst>
                <a:ext uri="{FF2B5EF4-FFF2-40B4-BE49-F238E27FC236}">
                  <a16:creationId xmlns:a16="http://schemas.microsoft.com/office/drawing/2014/main" id="{E394C910-20AE-7A7C-C6E8-2FB639493316}"/>
                </a:ext>
              </a:extLst>
            </p:cNvPr>
            <p:cNvSpPr>
              <a:spLocks/>
            </p:cNvSpPr>
            <p:nvPr/>
          </p:nvSpPr>
          <p:spPr>
            <a:xfrm>
              <a:off x="7408333" y="5780624"/>
              <a:ext cx="2452159" cy="704838"/>
            </a:xfrm>
            <a:prstGeom prst="roundRect">
              <a:avLst>
                <a:gd name="adj" fmla="val 15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21" name="!! 颜色遮罩">
              <a:extLst>
                <a:ext uri="{FF2B5EF4-FFF2-40B4-BE49-F238E27FC236}">
                  <a16:creationId xmlns:a16="http://schemas.microsoft.com/office/drawing/2014/main" id="{D80050CA-E246-6B27-C6CE-76539757EA2A}"/>
                </a:ext>
              </a:extLst>
            </p:cNvPr>
            <p:cNvSpPr>
              <a:spLocks/>
            </p:cNvSpPr>
            <p:nvPr/>
          </p:nvSpPr>
          <p:spPr>
            <a:xfrm>
              <a:off x="7408333" y="5780624"/>
              <a:ext cx="2452159" cy="704838"/>
            </a:xfrm>
            <a:prstGeom prst="roundRect">
              <a:avLst>
                <a:gd name="adj" fmla="val 15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pic>
          <p:nvPicPr>
            <p:cNvPr id="122" name="!! 信号">
              <a:extLst>
                <a:ext uri="{FF2B5EF4-FFF2-40B4-BE49-F238E27FC236}">
                  <a16:creationId xmlns:a16="http://schemas.microsoft.com/office/drawing/2014/main" id="{A7ED9E31-097E-38B2-03C8-69415789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38254" y="5893986"/>
              <a:ext cx="221460" cy="221458"/>
            </a:xfrm>
            <a:prstGeom prst="rect">
              <a:avLst/>
            </a:prstGeom>
          </p:spPr>
        </p:pic>
        <p:sp>
          <p:nvSpPr>
            <p:cNvPr id="123" name="!! 运营商">
              <a:extLst>
                <a:ext uri="{FF2B5EF4-FFF2-40B4-BE49-F238E27FC236}">
                  <a16:creationId xmlns:a16="http://schemas.microsoft.com/office/drawing/2014/main" id="{B15040B4-7C76-3FFD-48BF-BDE64DBB9013}"/>
                </a:ext>
              </a:extLst>
            </p:cNvPr>
            <p:cNvSpPr txBox="1"/>
            <p:nvPr/>
          </p:nvSpPr>
          <p:spPr>
            <a:xfrm>
              <a:off x="7813676" y="5913454"/>
              <a:ext cx="11144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Virtual Net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  <p:pic>
          <p:nvPicPr>
            <p:cNvPr id="124" name="!! 通知">
              <a:extLst>
                <a:ext uri="{FF2B5EF4-FFF2-40B4-BE49-F238E27FC236}">
                  <a16:creationId xmlns:a16="http://schemas.microsoft.com/office/drawing/2014/main" id="{961173B3-569C-231C-C6B7-C1BEBA6C4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87931" y="5948436"/>
              <a:ext cx="152400" cy="152400"/>
            </a:xfrm>
            <a:prstGeom prst="rect">
              <a:avLst/>
            </a:prstGeom>
          </p:spPr>
        </p:pic>
        <p:pic>
          <p:nvPicPr>
            <p:cNvPr id="125" name="!! 电池">
              <a:extLst>
                <a:ext uri="{FF2B5EF4-FFF2-40B4-BE49-F238E27FC236}">
                  <a16:creationId xmlns:a16="http://schemas.microsoft.com/office/drawing/2014/main" id="{9A3EE8AC-053B-BFBA-0E91-379D0B130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7460" y="6171965"/>
              <a:ext cx="191558" cy="191558"/>
            </a:xfrm>
            <a:prstGeom prst="rect">
              <a:avLst/>
            </a:prstGeom>
          </p:spPr>
        </p:pic>
        <p:sp>
          <p:nvSpPr>
            <p:cNvPr id="127" name="!! 时间">
              <a:extLst>
                <a:ext uri="{FF2B5EF4-FFF2-40B4-BE49-F238E27FC236}">
                  <a16:creationId xmlns:a16="http://schemas.microsoft.com/office/drawing/2014/main" id="{29B1413A-72F5-AFE1-FFB2-3F104B966D75}"/>
                </a:ext>
              </a:extLst>
            </p:cNvPr>
            <p:cNvSpPr txBox="1"/>
            <p:nvPr/>
          </p:nvSpPr>
          <p:spPr>
            <a:xfrm>
              <a:off x="8982607" y="6148520"/>
              <a:ext cx="7736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rPr>
                <a:t>16</a:t>
              </a:r>
              <a:r>
                <a:rPr lang="en-US" altLang="zh-CN" sz="1050" dirty="0">
                  <a:solidFill>
                    <a:srgbClr val="FFFFFF"/>
                  </a:solidFill>
                  <a:latin typeface="OPPOSans R"/>
                  <a:ea typeface="OPPOSans R"/>
                </a:rPr>
                <a:t>:34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28" name="!! AC">
              <a:extLst>
                <a:ext uri="{FF2B5EF4-FFF2-40B4-BE49-F238E27FC236}">
                  <a16:creationId xmlns:a16="http://schemas.microsoft.com/office/drawing/2014/main" id="{299E780D-AE34-6415-6184-9CF32DBEA7F3}"/>
                </a:ext>
              </a:extLst>
            </p:cNvPr>
            <p:cNvSpPr txBox="1"/>
            <p:nvPr/>
          </p:nvSpPr>
          <p:spPr>
            <a:xfrm>
              <a:off x="7766842" y="6152328"/>
              <a:ext cx="4341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rPr>
                <a:t>51%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pic>
          <p:nvPicPr>
            <p:cNvPr id="130" name="!! 声音">
              <a:extLst>
                <a:ext uri="{FF2B5EF4-FFF2-40B4-BE49-F238E27FC236}">
                  <a16:creationId xmlns:a16="http://schemas.microsoft.com/office/drawing/2014/main" id="{812C7C32-CD76-0489-6700-F19330278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048732" y="5934670"/>
              <a:ext cx="179932" cy="179932"/>
            </a:xfrm>
            <a:prstGeom prst="rect">
              <a:avLst/>
            </a:prstGeom>
          </p:spPr>
        </p:pic>
        <p:pic>
          <p:nvPicPr>
            <p:cNvPr id="131" name="!! 电源">
              <a:hlinkClick r:id="rId6" action="ppaction://hlinksldjump"/>
              <a:extLst>
                <a:ext uri="{FF2B5EF4-FFF2-40B4-BE49-F238E27FC236}">
                  <a16:creationId xmlns:a16="http://schemas.microsoft.com/office/drawing/2014/main" id="{4F41E8E7-3A84-8458-3721-561C9F5F6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89000" y="5925331"/>
              <a:ext cx="208372" cy="208370"/>
            </a:xfrm>
            <a:prstGeom prst="rect">
              <a:avLst/>
            </a:prstGeom>
          </p:spPr>
        </p:pic>
      </p:grpSp>
      <p:grpSp>
        <p:nvGrpSpPr>
          <p:cNvPr id="6" name="通知框">
            <a:extLst>
              <a:ext uri="{FF2B5EF4-FFF2-40B4-BE49-F238E27FC236}">
                <a16:creationId xmlns:a16="http://schemas.microsoft.com/office/drawing/2014/main" id="{06D8E634-C67D-27FD-E237-52E208F7259C}"/>
              </a:ext>
            </a:extLst>
          </p:cNvPr>
          <p:cNvGrpSpPr/>
          <p:nvPr/>
        </p:nvGrpSpPr>
        <p:grpSpPr>
          <a:xfrm>
            <a:off x="5801943" y="2884573"/>
            <a:ext cx="4564916" cy="1042579"/>
            <a:chOff x="5801943" y="1589193"/>
            <a:chExt cx="4564916" cy="1236134"/>
          </a:xfrm>
        </p:grpSpPr>
        <p:sp>
          <p:nvSpPr>
            <p:cNvPr id="7" name="!! 弹窗">
              <a:extLst>
                <a:ext uri="{FF2B5EF4-FFF2-40B4-BE49-F238E27FC236}">
                  <a16:creationId xmlns:a16="http://schemas.microsoft.com/office/drawing/2014/main" id="{5069AE65-653F-716E-E7D6-9E03CCF8A861}"/>
                </a:ext>
              </a:extLst>
            </p:cNvPr>
            <p:cNvSpPr/>
            <p:nvPr/>
          </p:nvSpPr>
          <p:spPr>
            <a:xfrm>
              <a:off x="5801943" y="1589193"/>
              <a:ext cx="4564916" cy="1236134"/>
            </a:xfrm>
            <a:prstGeom prst="roundRect">
              <a:avLst>
                <a:gd name="adj" fmla="val 7669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标题">
              <a:extLst>
                <a:ext uri="{FF2B5EF4-FFF2-40B4-BE49-F238E27FC236}">
                  <a16:creationId xmlns:a16="http://schemas.microsoft.com/office/drawing/2014/main" id="{DD22C7BC-E329-F042-7BC6-FC3A4DEE2F7D}"/>
                </a:ext>
              </a:extLst>
            </p:cNvPr>
            <p:cNvSpPr txBox="1"/>
            <p:nvPr/>
          </p:nvSpPr>
          <p:spPr>
            <a:xfrm>
              <a:off x="6086462" y="1794786"/>
              <a:ext cx="1205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j-ea"/>
                  <a:ea typeface="+mj-ea"/>
                </a:rPr>
                <a:t>标题</a:t>
              </a:r>
            </a:p>
          </p:txBody>
        </p:sp>
        <p:sp>
          <p:nvSpPr>
            <p:cNvPr id="9" name="内容">
              <a:extLst>
                <a:ext uri="{FF2B5EF4-FFF2-40B4-BE49-F238E27FC236}">
                  <a16:creationId xmlns:a16="http://schemas.microsoft.com/office/drawing/2014/main" id="{D5B5234F-BC7B-2992-4E83-5B169EEC1FDB}"/>
                </a:ext>
              </a:extLst>
            </p:cNvPr>
            <p:cNvSpPr txBox="1"/>
            <p:nvPr/>
          </p:nvSpPr>
          <p:spPr>
            <a:xfrm>
              <a:off x="6086462" y="2140290"/>
              <a:ext cx="2925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内容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C75EFE9-9283-2765-C081-B837DF608EEE}"/>
                </a:ext>
              </a:extLst>
            </p:cNvPr>
            <p:cNvSpPr txBox="1"/>
            <p:nvPr/>
          </p:nvSpPr>
          <p:spPr>
            <a:xfrm>
              <a:off x="8408381" y="1736815"/>
              <a:ext cx="1701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App · 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现在</a:t>
              </a:r>
            </a:p>
          </p:txBody>
        </p:sp>
      </p:grpSp>
      <p:grpSp>
        <p:nvGrpSpPr>
          <p:cNvPr id="22" name="!! 带按钮的通知框">
            <a:extLst>
              <a:ext uri="{FF2B5EF4-FFF2-40B4-BE49-F238E27FC236}">
                <a16:creationId xmlns:a16="http://schemas.microsoft.com/office/drawing/2014/main" id="{96571157-F24E-B672-A988-FBA294522F7F}"/>
              </a:ext>
            </a:extLst>
          </p:cNvPr>
          <p:cNvGrpSpPr/>
          <p:nvPr/>
        </p:nvGrpSpPr>
        <p:grpSpPr>
          <a:xfrm>
            <a:off x="5797813" y="4026237"/>
            <a:ext cx="4564916" cy="1105403"/>
            <a:chOff x="5797813" y="4026237"/>
            <a:chExt cx="4564916" cy="1105403"/>
          </a:xfrm>
        </p:grpSpPr>
        <p:sp>
          <p:nvSpPr>
            <p:cNvPr id="13" name="!! 弹窗">
              <a:extLst>
                <a:ext uri="{FF2B5EF4-FFF2-40B4-BE49-F238E27FC236}">
                  <a16:creationId xmlns:a16="http://schemas.microsoft.com/office/drawing/2014/main" id="{3643CB62-15B9-4271-898D-340EA2DC5363}"/>
                </a:ext>
              </a:extLst>
            </p:cNvPr>
            <p:cNvSpPr/>
            <p:nvPr/>
          </p:nvSpPr>
          <p:spPr>
            <a:xfrm>
              <a:off x="5797813" y="4026237"/>
              <a:ext cx="4564916" cy="1105403"/>
            </a:xfrm>
            <a:prstGeom prst="roundRect">
              <a:avLst>
                <a:gd name="adj" fmla="val 7669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标题">
              <a:extLst>
                <a:ext uri="{FF2B5EF4-FFF2-40B4-BE49-F238E27FC236}">
                  <a16:creationId xmlns:a16="http://schemas.microsoft.com/office/drawing/2014/main" id="{0D369B05-B440-AB82-2E1D-0EE1DAF11A60}"/>
                </a:ext>
              </a:extLst>
            </p:cNvPr>
            <p:cNvSpPr txBox="1"/>
            <p:nvPr/>
          </p:nvSpPr>
          <p:spPr>
            <a:xfrm>
              <a:off x="6082332" y="4199638"/>
              <a:ext cx="1205023" cy="28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j-ea"/>
                  <a:ea typeface="+mj-ea"/>
                </a:rPr>
                <a:t>标题</a:t>
              </a:r>
            </a:p>
          </p:txBody>
        </p:sp>
        <p:sp>
          <p:nvSpPr>
            <p:cNvPr id="17" name="内容">
              <a:extLst>
                <a:ext uri="{FF2B5EF4-FFF2-40B4-BE49-F238E27FC236}">
                  <a16:creationId xmlns:a16="http://schemas.microsoft.com/office/drawing/2014/main" id="{A76B55EF-8B11-283E-EB28-5A22F34B6618}"/>
                </a:ext>
              </a:extLst>
            </p:cNvPr>
            <p:cNvSpPr txBox="1"/>
            <p:nvPr/>
          </p:nvSpPr>
          <p:spPr>
            <a:xfrm>
              <a:off x="6082332" y="4491043"/>
              <a:ext cx="2925729" cy="259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内容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EE9586D-3AFF-9FDA-4562-4849E3585CFF}"/>
                </a:ext>
              </a:extLst>
            </p:cNvPr>
            <p:cNvSpPr txBox="1"/>
            <p:nvPr/>
          </p:nvSpPr>
          <p:spPr>
            <a:xfrm>
              <a:off x="8404251" y="4150744"/>
              <a:ext cx="1701800" cy="220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App · 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现在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A831DDD-447C-6E03-B0B1-30B6902D712C}"/>
                </a:ext>
              </a:extLst>
            </p:cNvPr>
            <p:cNvSpPr txBox="1"/>
            <p:nvPr/>
          </p:nvSpPr>
          <p:spPr>
            <a:xfrm>
              <a:off x="9062665" y="4730427"/>
              <a:ext cx="10241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accent1"/>
                  </a:solidFill>
                </a:rPr>
                <a:t>按钮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783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00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005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00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3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3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xit" presetSubtype="2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33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3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3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3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xit" presetSubtype="2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33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3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3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33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xit" presetSubtype="2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33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3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1EB037-8B12-575D-7C19-8F32A19EF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!! 壁纸" descr="背景图案&#10;&#10;AI 生成的内容可能不正确。">
            <a:extLst>
              <a:ext uri="{FF2B5EF4-FFF2-40B4-BE49-F238E27FC236}">
                <a16:creationId xmlns:a16="http://schemas.microsoft.com/office/drawing/2014/main" id="{B1C65892-76F6-7B78-B91B-CAB03A788B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67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3535FF-EE61-AFCC-01A8-3002632D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!! 壁纸" descr="背景图案&#10;&#10;AI 生成的内容可能不正确。">
            <a:extLst>
              <a:ext uri="{FF2B5EF4-FFF2-40B4-BE49-F238E27FC236}">
                <a16:creationId xmlns:a16="http://schemas.microsoft.com/office/drawing/2014/main" id="{6D8F0AB5-E9DB-3D58-6B42-A2F3937DEB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!! dock右">
            <a:extLst>
              <a:ext uri="{FF2B5EF4-FFF2-40B4-BE49-F238E27FC236}">
                <a16:creationId xmlns:a16="http://schemas.microsoft.com/office/drawing/2014/main" id="{4BEF55D3-424D-F112-CE2B-CB1DE4B45EB6}"/>
              </a:ext>
            </a:extLst>
          </p:cNvPr>
          <p:cNvGrpSpPr/>
          <p:nvPr/>
        </p:nvGrpSpPr>
        <p:grpSpPr>
          <a:xfrm>
            <a:off x="4869920" y="5917016"/>
            <a:ext cx="2452159" cy="704838"/>
            <a:chOff x="7408333" y="5780624"/>
            <a:chExt cx="2452159" cy="704838"/>
          </a:xfrm>
        </p:grpSpPr>
        <p:sp useBgFill="1">
          <p:nvSpPr>
            <p:cNvPr id="3" name="!! 模糊">
              <a:extLst>
                <a:ext uri="{FF2B5EF4-FFF2-40B4-BE49-F238E27FC236}">
                  <a16:creationId xmlns:a16="http://schemas.microsoft.com/office/drawing/2014/main" id="{18979DF8-56E2-92EC-FA20-B92E21A1C015}"/>
                </a:ext>
              </a:extLst>
            </p:cNvPr>
            <p:cNvSpPr>
              <a:spLocks/>
            </p:cNvSpPr>
            <p:nvPr/>
          </p:nvSpPr>
          <p:spPr>
            <a:xfrm>
              <a:off x="7408333" y="5780624"/>
              <a:ext cx="2452159" cy="704838"/>
            </a:xfrm>
            <a:prstGeom prst="roundRect">
              <a:avLst>
                <a:gd name="adj" fmla="val 15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4" name="!! 颜色遮罩">
              <a:extLst>
                <a:ext uri="{FF2B5EF4-FFF2-40B4-BE49-F238E27FC236}">
                  <a16:creationId xmlns:a16="http://schemas.microsoft.com/office/drawing/2014/main" id="{C3838315-77B2-D5DC-F506-4E1981424212}"/>
                </a:ext>
              </a:extLst>
            </p:cNvPr>
            <p:cNvSpPr>
              <a:spLocks/>
            </p:cNvSpPr>
            <p:nvPr/>
          </p:nvSpPr>
          <p:spPr>
            <a:xfrm>
              <a:off x="7408333" y="5780624"/>
              <a:ext cx="2452159" cy="704838"/>
            </a:xfrm>
            <a:prstGeom prst="roundRect">
              <a:avLst>
                <a:gd name="adj" fmla="val 15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pic>
          <p:nvPicPr>
            <p:cNvPr id="5" name="!! 信号">
              <a:extLst>
                <a:ext uri="{FF2B5EF4-FFF2-40B4-BE49-F238E27FC236}">
                  <a16:creationId xmlns:a16="http://schemas.microsoft.com/office/drawing/2014/main" id="{4E74B1E4-961A-09EA-0D7F-9A3FD3496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38254" y="5893986"/>
              <a:ext cx="221460" cy="221458"/>
            </a:xfrm>
            <a:prstGeom prst="rect">
              <a:avLst/>
            </a:prstGeom>
          </p:spPr>
        </p:pic>
        <p:sp>
          <p:nvSpPr>
            <p:cNvPr id="6" name="!! 运营商">
              <a:extLst>
                <a:ext uri="{FF2B5EF4-FFF2-40B4-BE49-F238E27FC236}">
                  <a16:creationId xmlns:a16="http://schemas.microsoft.com/office/drawing/2014/main" id="{BEAA8B25-8709-F97A-DB0C-229EDA741BD5}"/>
                </a:ext>
              </a:extLst>
            </p:cNvPr>
            <p:cNvSpPr txBox="1"/>
            <p:nvPr/>
          </p:nvSpPr>
          <p:spPr>
            <a:xfrm>
              <a:off x="7813676" y="5913454"/>
              <a:ext cx="11144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Virtual Net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  <p:pic>
          <p:nvPicPr>
            <p:cNvPr id="7" name="!! 通知">
              <a:extLst>
                <a:ext uri="{FF2B5EF4-FFF2-40B4-BE49-F238E27FC236}">
                  <a16:creationId xmlns:a16="http://schemas.microsoft.com/office/drawing/2014/main" id="{D442F8E5-F258-7E41-A653-C00052AA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87931" y="5948436"/>
              <a:ext cx="152400" cy="152400"/>
            </a:xfrm>
            <a:prstGeom prst="rect">
              <a:avLst/>
            </a:prstGeom>
          </p:spPr>
        </p:pic>
        <p:pic>
          <p:nvPicPr>
            <p:cNvPr id="8" name="!! 电池">
              <a:extLst>
                <a:ext uri="{FF2B5EF4-FFF2-40B4-BE49-F238E27FC236}">
                  <a16:creationId xmlns:a16="http://schemas.microsoft.com/office/drawing/2014/main" id="{8B1C596D-4348-F0BD-14D4-878F3B67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37460" y="6171965"/>
              <a:ext cx="191558" cy="191558"/>
            </a:xfrm>
            <a:prstGeom prst="rect">
              <a:avLst/>
            </a:prstGeom>
          </p:spPr>
        </p:pic>
        <p:sp>
          <p:nvSpPr>
            <p:cNvPr id="9" name="!! 时间">
              <a:extLst>
                <a:ext uri="{FF2B5EF4-FFF2-40B4-BE49-F238E27FC236}">
                  <a16:creationId xmlns:a16="http://schemas.microsoft.com/office/drawing/2014/main" id="{459E901E-299D-6E04-71A2-2FFD799D53E6}"/>
                </a:ext>
              </a:extLst>
            </p:cNvPr>
            <p:cNvSpPr txBox="1"/>
            <p:nvPr/>
          </p:nvSpPr>
          <p:spPr>
            <a:xfrm>
              <a:off x="8982607" y="6148520"/>
              <a:ext cx="7736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rPr>
                <a:t>16</a:t>
              </a:r>
              <a:r>
                <a:rPr lang="en-US" altLang="zh-CN" sz="1050" dirty="0">
                  <a:solidFill>
                    <a:srgbClr val="FFFFFF"/>
                  </a:solidFill>
                  <a:latin typeface="OPPOSans R"/>
                  <a:ea typeface="OPPOSans R"/>
                </a:rPr>
                <a:t>:34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0" name="!! AC">
              <a:extLst>
                <a:ext uri="{FF2B5EF4-FFF2-40B4-BE49-F238E27FC236}">
                  <a16:creationId xmlns:a16="http://schemas.microsoft.com/office/drawing/2014/main" id="{79B1DB60-D2D8-E432-AA58-829C06BCCFB0}"/>
                </a:ext>
              </a:extLst>
            </p:cNvPr>
            <p:cNvSpPr txBox="1"/>
            <p:nvPr/>
          </p:nvSpPr>
          <p:spPr>
            <a:xfrm>
              <a:off x="7766842" y="6152328"/>
              <a:ext cx="4341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900" dirty="0">
                  <a:solidFill>
                    <a:schemeClr val="bg2"/>
                  </a:solidFill>
                  <a:latin typeface="OPPOSans R"/>
                  <a:ea typeface="OPPOSans R"/>
                </a:rPr>
                <a:t>49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rPr>
                <a:t>%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pic>
          <p:nvPicPr>
            <p:cNvPr id="11" name="!! 声音">
              <a:extLst>
                <a:ext uri="{FF2B5EF4-FFF2-40B4-BE49-F238E27FC236}">
                  <a16:creationId xmlns:a16="http://schemas.microsoft.com/office/drawing/2014/main" id="{F9AAAF65-A4AD-66A0-59BE-C8366C66D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48732" y="5934670"/>
              <a:ext cx="179932" cy="179932"/>
            </a:xfrm>
            <a:prstGeom prst="rect">
              <a:avLst/>
            </a:prstGeom>
          </p:spPr>
        </p:pic>
        <p:pic>
          <p:nvPicPr>
            <p:cNvPr id="12" name="!! 电源">
              <a:hlinkClick r:id="rId14" action="ppaction://hlinksldjump"/>
              <a:extLst>
                <a:ext uri="{FF2B5EF4-FFF2-40B4-BE49-F238E27FC236}">
                  <a16:creationId xmlns:a16="http://schemas.microsoft.com/office/drawing/2014/main" id="{3A2A9481-F5BE-5809-94F5-5E664E1A3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489000" y="5925331"/>
              <a:ext cx="208372" cy="208370"/>
            </a:xfrm>
            <a:prstGeom prst="rect">
              <a:avLst/>
            </a:prstGeom>
          </p:spPr>
        </p:pic>
      </p:grpSp>
      <p:grpSp>
        <p:nvGrpSpPr>
          <p:cNvPr id="19" name="!! 通知框1">
            <a:extLst>
              <a:ext uri="{FF2B5EF4-FFF2-40B4-BE49-F238E27FC236}">
                <a16:creationId xmlns:a16="http://schemas.microsoft.com/office/drawing/2014/main" id="{7DD63492-95AE-C252-ED25-DEDBFE9CE293}"/>
              </a:ext>
            </a:extLst>
          </p:cNvPr>
          <p:cNvGrpSpPr/>
          <p:nvPr/>
        </p:nvGrpSpPr>
        <p:grpSpPr>
          <a:xfrm>
            <a:off x="7322079" y="236147"/>
            <a:ext cx="4564916" cy="944954"/>
            <a:chOff x="5801943" y="1589194"/>
            <a:chExt cx="4564916" cy="1120385"/>
          </a:xfrm>
        </p:grpSpPr>
        <p:sp>
          <p:nvSpPr>
            <p:cNvPr id="20" name="!! 弹窗">
              <a:extLst>
                <a:ext uri="{FF2B5EF4-FFF2-40B4-BE49-F238E27FC236}">
                  <a16:creationId xmlns:a16="http://schemas.microsoft.com/office/drawing/2014/main" id="{C186F4C1-C417-C536-CAB6-EA67147F9FEB}"/>
                </a:ext>
              </a:extLst>
            </p:cNvPr>
            <p:cNvSpPr/>
            <p:nvPr/>
          </p:nvSpPr>
          <p:spPr>
            <a:xfrm>
              <a:off x="5801943" y="1589194"/>
              <a:ext cx="4564916" cy="1120385"/>
            </a:xfrm>
            <a:prstGeom prst="roundRect">
              <a:avLst>
                <a:gd name="adj" fmla="val 7669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">
              <a:extLst>
                <a:ext uri="{FF2B5EF4-FFF2-40B4-BE49-F238E27FC236}">
                  <a16:creationId xmlns:a16="http://schemas.microsoft.com/office/drawing/2014/main" id="{B2BE79AF-2EB1-500F-4B38-B44F191609CF}"/>
                </a:ext>
              </a:extLst>
            </p:cNvPr>
            <p:cNvSpPr txBox="1"/>
            <p:nvPr/>
          </p:nvSpPr>
          <p:spPr>
            <a:xfrm>
              <a:off x="6086462" y="1794786"/>
              <a:ext cx="3229042" cy="401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j-ea"/>
                  <a:ea typeface="+mj-ea"/>
                </a:rPr>
                <a:t>您正在使用预览版系统</a:t>
              </a:r>
            </a:p>
          </p:txBody>
        </p:sp>
        <p:sp>
          <p:nvSpPr>
            <p:cNvPr id="22" name="内容">
              <a:extLst>
                <a:ext uri="{FF2B5EF4-FFF2-40B4-BE49-F238E27FC236}">
                  <a16:creationId xmlns:a16="http://schemas.microsoft.com/office/drawing/2014/main" id="{F7B7B3DE-CCFA-A1F2-956C-4C97DB0B33F1}"/>
                </a:ext>
              </a:extLst>
            </p:cNvPr>
            <p:cNvSpPr txBox="1"/>
            <p:nvPr/>
          </p:nvSpPr>
          <p:spPr>
            <a:xfrm>
              <a:off x="6086462" y="2140290"/>
              <a:ext cx="2925729" cy="364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此版本的系统尚未就绪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C78CCD7-6DE4-668B-70DB-57DFE59EC651}"/>
                </a:ext>
              </a:extLst>
            </p:cNvPr>
            <p:cNvSpPr txBox="1"/>
            <p:nvPr/>
          </p:nvSpPr>
          <p:spPr>
            <a:xfrm>
              <a:off x="8408381" y="1736815"/>
              <a:ext cx="1701800" cy="310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Leaf OS · 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现在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1F3F3CB-597B-FE75-2F3B-BC53C619DC1F}"/>
              </a:ext>
            </a:extLst>
          </p:cNvPr>
          <p:cNvGrpSpPr/>
          <p:nvPr/>
        </p:nvGrpSpPr>
        <p:grpSpPr>
          <a:xfrm>
            <a:off x="1659673" y="933566"/>
            <a:ext cx="658298" cy="967680"/>
            <a:chOff x="2726128" y="2691285"/>
            <a:chExt cx="527312" cy="775134"/>
          </a:xfrm>
        </p:grpSpPr>
        <p:grpSp>
          <p:nvGrpSpPr>
            <p:cNvPr id="31" name="!! 设置">
              <a:extLst>
                <a:ext uri="{FF2B5EF4-FFF2-40B4-BE49-F238E27FC236}">
                  <a16:creationId xmlns:a16="http://schemas.microsoft.com/office/drawing/2014/main" id="{6DDB922F-4936-1983-8BE5-9F82886B8A4C}"/>
                </a:ext>
              </a:extLst>
            </p:cNvPr>
            <p:cNvGrpSpPr/>
            <p:nvPr/>
          </p:nvGrpSpPr>
          <p:grpSpPr>
            <a:xfrm>
              <a:off x="2726128" y="2691285"/>
              <a:ext cx="527312" cy="527312"/>
              <a:chOff x="4725145" y="3205535"/>
              <a:chExt cx="446930" cy="446930"/>
            </a:xfrm>
          </p:grpSpPr>
          <p:sp>
            <p:nvSpPr>
              <p:cNvPr id="33" name="背景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3010D0CF-EDA0-0234-1A46-9AA80B971DFC}"/>
                  </a:ext>
                </a:extLst>
              </p:cNvPr>
              <p:cNvSpPr/>
              <p:nvPr/>
            </p:nvSpPr>
            <p:spPr>
              <a:xfrm>
                <a:off x="4725145" y="3205535"/>
                <a:ext cx="446930" cy="446930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pic>
            <p:nvPicPr>
              <p:cNvPr id="34" name="齿轮" descr="单级齿轮 轮廓">
                <a:extLst>
                  <a:ext uri="{FF2B5EF4-FFF2-40B4-BE49-F238E27FC236}">
                    <a16:creationId xmlns:a16="http://schemas.microsoft.com/office/drawing/2014/main" id="{F531E51B-5655-6897-0828-1DB970F65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72763" y="3253153"/>
                <a:ext cx="351694" cy="351694"/>
              </a:xfrm>
              <a:prstGeom prst="rect">
                <a:avLst/>
              </a:prstGeom>
            </p:spPr>
          </p:pic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B8694AA-3904-7E89-4542-67FA6A0EC763}"/>
                </a:ext>
              </a:extLst>
            </p:cNvPr>
            <p:cNvSpPr txBox="1"/>
            <p:nvPr/>
          </p:nvSpPr>
          <p:spPr>
            <a:xfrm>
              <a:off x="2726128" y="3244536"/>
              <a:ext cx="527312" cy="22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2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设置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612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3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3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3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3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CA9C2F-F7C3-8A2C-C12F-484A01537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!! dock右">
            <a:extLst>
              <a:ext uri="{FF2B5EF4-FFF2-40B4-BE49-F238E27FC236}">
                <a16:creationId xmlns:a16="http://schemas.microsoft.com/office/drawing/2014/main" id="{E8B65336-68DF-9B95-C292-FE71342E46A0}"/>
              </a:ext>
            </a:extLst>
          </p:cNvPr>
          <p:cNvGrpSpPr/>
          <p:nvPr/>
        </p:nvGrpSpPr>
        <p:grpSpPr>
          <a:xfrm>
            <a:off x="4869920" y="5917016"/>
            <a:ext cx="2452159" cy="704838"/>
            <a:chOff x="7408333" y="5780624"/>
            <a:chExt cx="2452159" cy="704838"/>
          </a:xfrm>
        </p:grpSpPr>
        <p:sp useBgFill="1">
          <p:nvSpPr>
            <p:cNvPr id="3" name="!! 模糊">
              <a:extLst>
                <a:ext uri="{FF2B5EF4-FFF2-40B4-BE49-F238E27FC236}">
                  <a16:creationId xmlns:a16="http://schemas.microsoft.com/office/drawing/2014/main" id="{97D60A5C-A268-771B-1DEB-340CB622A567}"/>
                </a:ext>
              </a:extLst>
            </p:cNvPr>
            <p:cNvSpPr>
              <a:spLocks/>
            </p:cNvSpPr>
            <p:nvPr/>
          </p:nvSpPr>
          <p:spPr>
            <a:xfrm>
              <a:off x="7408333" y="5780624"/>
              <a:ext cx="2452159" cy="704838"/>
            </a:xfrm>
            <a:prstGeom prst="roundRect">
              <a:avLst>
                <a:gd name="adj" fmla="val 15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4" name="!! 颜色遮罩">
              <a:extLst>
                <a:ext uri="{FF2B5EF4-FFF2-40B4-BE49-F238E27FC236}">
                  <a16:creationId xmlns:a16="http://schemas.microsoft.com/office/drawing/2014/main" id="{5C8912B8-23C0-7803-5F8C-2F7662462FDA}"/>
                </a:ext>
              </a:extLst>
            </p:cNvPr>
            <p:cNvSpPr>
              <a:spLocks/>
            </p:cNvSpPr>
            <p:nvPr/>
          </p:nvSpPr>
          <p:spPr>
            <a:xfrm>
              <a:off x="7408333" y="5780624"/>
              <a:ext cx="2452159" cy="704838"/>
            </a:xfrm>
            <a:prstGeom prst="roundRect">
              <a:avLst>
                <a:gd name="adj" fmla="val 15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pic>
          <p:nvPicPr>
            <p:cNvPr id="5" name="!! 信号">
              <a:extLst>
                <a:ext uri="{FF2B5EF4-FFF2-40B4-BE49-F238E27FC236}">
                  <a16:creationId xmlns:a16="http://schemas.microsoft.com/office/drawing/2014/main" id="{E88BEF46-67B6-D7FD-257F-755AFB056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38254" y="5893986"/>
              <a:ext cx="221460" cy="221458"/>
            </a:xfrm>
            <a:prstGeom prst="rect">
              <a:avLst/>
            </a:prstGeom>
          </p:spPr>
        </p:pic>
        <p:sp>
          <p:nvSpPr>
            <p:cNvPr id="6" name="!! 运营商">
              <a:extLst>
                <a:ext uri="{FF2B5EF4-FFF2-40B4-BE49-F238E27FC236}">
                  <a16:creationId xmlns:a16="http://schemas.microsoft.com/office/drawing/2014/main" id="{D9669B71-F6D8-BB4C-E690-B21B28B2DAD1}"/>
                </a:ext>
              </a:extLst>
            </p:cNvPr>
            <p:cNvSpPr txBox="1"/>
            <p:nvPr/>
          </p:nvSpPr>
          <p:spPr>
            <a:xfrm>
              <a:off x="7813676" y="5913454"/>
              <a:ext cx="11144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Virtual Net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  <p:pic>
          <p:nvPicPr>
            <p:cNvPr id="7" name="!! 通知">
              <a:extLst>
                <a:ext uri="{FF2B5EF4-FFF2-40B4-BE49-F238E27FC236}">
                  <a16:creationId xmlns:a16="http://schemas.microsoft.com/office/drawing/2014/main" id="{2B99C0B1-38AD-4D28-11ED-333E754BE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87931" y="5948436"/>
              <a:ext cx="152400" cy="152400"/>
            </a:xfrm>
            <a:prstGeom prst="rect">
              <a:avLst/>
            </a:prstGeom>
          </p:spPr>
        </p:pic>
        <p:pic>
          <p:nvPicPr>
            <p:cNvPr id="8" name="!! 电池">
              <a:extLst>
                <a:ext uri="{FF2B5EF4-FFF2-40B4-BE49-F238E27FC236}">
                  <a16:creationId xmlns:a16="http://schemas.microsoft.com/office/drawing/2014/main" id="{C740A3F3-021F-A69B-C560-72309445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7460" y="6171965"/>
              <a:ext cx="191558" cy="191558"/>
            </a:xfrm>
            <a:prstGeom prst="rect">
              <a:avLst/>
            </a:prstGeom>
          </p:spPr>
        </p:pic>
        <p:sp>
          <p:nvSpPr>
            <p:cNvPr id="9" name="!! 时间">
              <a:extLst>
                <a:ext uri="{FF2B5EF4-FFF2-40B4-BE49-F238E27FC236}">
                  <a16:creationId xmlns:a16="http://schemas.microsoft.com/office/drawing/2014/main" id="{D725935A-56D3-0297-BFB9-B243ACCE8045}"/>
                </a:ext>
              </a:extLst>
            </p:cNvPr>
            <p:cNvSpPr txBox="1"/>
            <p:nvPr/>
          </p:nvSpPr>
          <p:spPr>
            <a:xfrm>
              <a:off x="8982607" y="6148520"/>
              <a:ext cx="7736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rPr>
                <a:t>16:34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10" name="!! AC">
              <a:extLst>
                <a:ext uri="{FF2B5EF4-FFF2-40B4-BE49-F238E27FC236}">
                  <a16:creationId xmlns:a16="http://schemas.microsoft.com/office/drawing/2014/main" id="{EA4A092A-D916-349E-D3CA-1FC63426B645}"/>
                </a:ext>
              </a:extLst>
            </p:cNvPr>
            <p:cNvSpPr txBox="1"/>
            <p:nvPr/>
          </p:nvSpPr>
          <p:spPr>
            <a:xfrm>
              <a:off x="7766842" y="6152328"/>
              <a:ext cx="4341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rPr>
                <a:t>49%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pic>
          <p:nvPicPr>
            <p:cNvPr id="11" name="!! 声音">
              <a:extLst>
                <a:ext uri="{FF2B5EF4-FFF2-40B4-BE49-F238E27FC236}">
                  <a16:creationId xmlns:a16="http://schemas.microsoft.com/office/drawing/2014/main" id="{789A0F24-2D45-E8C2-22E8-9EC078901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48732" y="5934670"/>
              <a:ext cx="179932" cy="179932"/>
            </a:xfrm>
            <a:prstGeom prst="rect">
              <a:avLst/>
            </a:prstGeom>
          </p:spPr>
        </p:pic>
        <p:pic>
          <p:nvPicPr>
            <p:cNvPr id="12" name="!! 电源">
              <a:extLst>
                <a:ext uri="{FF2B5EF4-FFF2-40B4-BE49-F238E27FC236}">
                  <a16:creationId xmlns:a16="http://schemas.microsoft.com/office/drawing/2014/main" id="{C10A27B8-186A-0D23-C01B-FFD2E4472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489000" y="5925331"/>
              <a:ext cx="208372" cy="208370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94DB152-3E96-4D55-C8A2-66207ECFC7C4}"/>
              </a:ext>
            </a:extLst>
          </p:cNvPr>
          <p:cNvGrpSpPr/>
          <p:nvPr/>
        </p:nvGrpSpPr>
        <p:grpSpPr>
          <a:xfrm>
            <a:off x="1659673" y="933566"/>
            <a:ext cx="658298" cy="967680"/>
            <a:chOff x="2726128" y="2691285"/>
            <a:chExt cx="527312" cy="775134"/>
          </a:xfrm>
        </p:grpSpPr>
        <p:grpSp>
          <p:nvGrpSpPr>
            <p:cNvPr id="31" name="!! 设置">
              <a:extLst>
                <a:ext uri="{FF2B5EF4-FFF2-40B4-BE49-F238E27FC236}">
                  <a16:creationId xmlns:a16="http://schemas.microsoft.com/office/drawing/2014/main" id="{42F4787C-6DAE-3837-4FD1-2468B51393CB}"/>
                </a:ext>
              </a:extLst>
            </p:cNvPr>
            <p:cNvGrpSpPr/>
            <p:nvPr/>
          </p:nvGrpSpPr>
          <p:grpSpPr>
            <a:xfrm>
              <a:off x="2726128" y="2691285"/>
              <a:ext cx="527312" cy="527312"/>
              <a:chOff x="4725145" y="3205535"/>
              <a:chExt cx="446930" cy="446930"/>
            </a:xfrm>
          </p:grpSpPr>
          <p:sp>
            <p:nvSpPr>
              <p:cNvPr id="33" name="背景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A4A31AFB-61A7-BE6B-B2CD-C8EC0288CB0B}"/>
                  </a:ext>
                </a:extLst>
              </p:cNvPr>
              <p:cNvSpPr/>
              <p:nvPr/>
            </p:nvSpPr>
            <p:spPr>
              <a:xfrm>
                <a:off x="4725145" y="3205535"/>
                <a:ext cx="446930" cy="446930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pic>
            <p:nvPicPr>
              <p:cNvPr id="34" name="齿轮" descr="单级齿轮 轮廓">
                <a:extLst>
                  <a:ext uri="{FF2B5EF4-FFF2-40B4-BE49-F238E27FC236}">
                    <a16:creationId xmlns:a16="http://schemas.microsoft.com/office/drawing/2014/main" id="{AB268149-6039-3A57-13AB-685B22548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772763" y="3253153"/>
                <a:ext cx="351694" cy="351694"/>
              </a:xfrm>
              <a:prstGeom prst="rect">
                <a:avLst/>
              </a:prstGeom>
            </p:spPr>
          </p:pic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71A27CD-33DF-59C2-B0E8-0289B6009C20}"/>
                </a:ext>
              </a:extLst>
            </p:cNvPr>
            <p:cNvSpPr txBox="1"/>
            <p:nvPr/>
          </p:nvSpPr>
          <p:spPr>
            <a:xfrm>
              <a:off x="2726128" y="3244536"/>
              <a:ext cx="527312" cy="22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vivo Sans"/>
                  <a:ea typeface="vivo Sans"/>
                  <a:cs typeface="+mn-cs"/>
                </a:rPr>
                <a:t>设置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516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0">
        <p:fade/>
      </p:transition>
    </mc:Choice>
    <mc:Fallback>
      <p:transition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C81440-B83F-11D8-DE5B-C96D7F9E6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 背景板">
            <a:extLst>
              <a:ext uri="{FF2B5EF4-FFF2-40B4-BE49-F238E27FC236}">
                <a16:creationId xmlns:a16="http://schemas.microsoft.com/office/drawing/2014/main" id="{67507AC8-0510-0CC6-1490-070318689C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齿轮" descr="单级齿轮 轮廓">
            <a:extLst>
              <a:ext uri="{FF2B5EF4-FFF2-40B4-BE49-F238E27FC236}">
                <a16:creationId xmlns:a16="http://schemas.microsoft.com/office/drawing/2014/main" id="{AA0E716B-AB3B-8C5C-6A68-1ED6B2242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221" y="2903222"/>
            <a:ext cx="1051556" cy="105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80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 advClick="0" advTm="1000">
        <p:cover dir="u"/>
      </p:transition>
    </mc:Choice>
    <mc:Fallback>
      <p:transition spd="med" advClick="0" advTm="1000">
        <p:cover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EA2DD3-1947-B5F3-390C-297256A8D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 背景板">
            <a:extLst>
              <a:ext uri="{FF2B5EF4-FFF2-40B4-BE49-F238E27FC236}">
                <a16:creationId xmlns:a16="http://schemas.microsoft.com/office/drawing/2014/main" id="{45685F3F-2482-9607-986A-21EABC994A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!! 大标题">
            <a:extLst>
              <a:ext uri="{FF2B5EF4-FFF2-40B4-BE49-F238E27FC236}">
                <a16:creationId xmlns:a16="http://schemas.microsoft.com/office/drawing/2014/main" id="{6C2DF6D1-5AF3-64BD-A88F-C4DD62E93E94}"/>
              </a:ext>
            </a:extLst>
          </p:cNvPr>
          <p:cNvGrpSpPr/>
          <p:nvPr/>
        </p:nvGrpSpPr>
        <p:grpSpPr>
          <a:xfrm>
            <a:off x="5688576" y="931625"/>
            <a:ext cx="814848" cy="461665"/>
            <a:chOff x="3079753" y="1375827"/>
            <a:chExt cx="726902" cy="461665"/>
          </a:xfrm>
        </p:grpSpPr>
        <p:sp>
          <p:nvSpPr>
            <p:cNvPr id="27" name="!! 标题符">
              <a:extLst>
                <a:ext uri="{FF2B5EF4-FFF2-40B4-BE49-F238E27FC236}">
                  <a16:creationId xmlns:a16="http://schemas.microsoft.com/office/drawing/2014/main" id="{E46FD4A6-5B35-B28E-9C12-231E10F3AC79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28" name="!! 标题">
              <a:extLst>
                <a:ext uri="{FF2B5EF4-FFF2-40B4-BE49-F238E27FC236}">
                  <a16:creationId xmlns:a16="http://schemas.microsoft.com/office/drawing/2014/main" id="{EE0C66E2-F672-68DB-3366-9BB32FF0A50C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设置</a:t>
              </a:r>
            </a:p>
          </p:txBody>
        </p:sp>
      </p:grpSp>
      <p:grpSp>
        <p:nvGrpSpPr>
          <p:cNvPr id="37" name="!! 按钮">
            <a:extLst>
              <a:ext uri="{FF2B5EF4-FFF2-40B4-BE49-F238E27FC236}">
                <a16:creationId xmlns:a16="http://schemas.microsoft.com/office/drawing/2014/main" id="{86C922AC-0027-670F-BAAB-D07DB84728B1}"/>
              </a:ext>
            </a:extLst>
          </p:cNvPr>
          <p:cNvGrpSpPr/>
          <p:nvPr/>
        </p:nvGrpSpPr>
        <p:grpSpPr>
          <a:xfrm>
            <a:off x="3640667" y="2582968"/>
            <a:ext cx="4910666" cy="545100"/>
            <a:chOff x="3640667" y="2052365"/>
            <a:chExt cx="4910666" cy="545100"/>
          </a:xfrm>
        </p:grpSpPr>
        <p:sp>
          <p:nvSpPr>
            <p:cNvPr id="29" name="按钮">
              <a:hlinkClick r:id="rId5" action="ppaction://hlinksldjump"/>
              <a:extLst>
                <a:ext uri="{FF2B5EF4-FFF2-40B4-BE49-F238E27FC236}">
                  <a16:creationId xmlns:a16="http://schemas.microsoft.com/office/drawing/2014/main" id="{19190D63-39D4-F8A2-1BFC-0F290ABC1298}"/>
                </a:ext>
              </a:extLst>
            </p:cNvPr>
            <p:cNvSpPr/>
            <p:nvPr/>
          </p:nvSpPr>
          <p:spPr>
            <a:xfrm>
              <a:off x="3640667" y="2052365"/>
              <a:ext cx="4910666" cy="545100"/>
            </a:xfrm>
            <a:prstGeom prst="roundRect">
              <a:avLst>
                <a:gd name="adj" fmla="val 14376"/>
              </a:avLst>
            </a:prstGeom>
            <a:solidFill>
              <a:schemeClr val="bg2"/>
            </a:solidFill>
            <a:ln w="3175">
              <a:solidFill>
                <a:schemeClr val="bg1">
                  <a:lumMod val="90000"/>
                </a:schemeClr>
              </a:solidFill>
            </a:ln>
            <a:effectLst>
              <a:outerShdw blurRad="1905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/>
              <a:r>
                <a:rPr lang="zh-CN" altLang="en-US" sz="1600" dirty="0">
                  <a:solidFill>
                    <a:schemeClr val="tx1"/>
                  </a:solidFill>
                </a:rPr>
                <a:t>       关于设备</a:t>
              </a:r>
            </a:p>
          </p:txBody>
        </p:sp>
        <p:pic>
          <p:nvPicPr>
            <p:cNvPr id="30" name="图标">
              <a:extLst>
                <a:ext uri="{FF2B5EF4-FFF2-40B4-BE49-F238E27FC236}">
                  <a16:creationId xmlns:a16="http://schemas.microsoft.com/office/drawing/2014/main" id="{77A49CB2-B67A-8042-B44E-13FC20804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832404" y="2214411"/>
              <a:ext cx="221008" cy="221008"/>
            </a:xfrm>
            <a:prstGeom prst="rect">
              <a:avLst/>
            </a:prstGeom>
          </p:spPr>
        </p:pic>
      </p:grpSp>
      <p:grpSp>
        <p:nvGrpSpPr>
          <p:cNvPr id="38" name="!! 按钮">
            <a:extLst>
              <a:ext uri="{FF2B5EF4-FFF2-40B4-BE49-F238E27FC236}">
                <a16:creationId xmlns:a16="http://schemas.microsoft.com/office/drawing/2014/main" id="{330C2B22-1085-335C-B423-82CC07C5DDD8}"/>
              </a:ext>
            </a:extLst>
          </p:cNvPr>
          <p:cNvGrpSpPr/>
          <p:nvPr/>
        </p:nvGrpSpPr>
        <p:grpSpPr>
          <a:xfrm>
            <a:off x="3640667" y="1875822"/>
            <a:ext cx="4910666" cy="545100"/>
            <a:chOff x="3640667" y="2052365"/>
            <a:chExt cx="4910666" cy="545100"/>
          </a:xfrm>
        </p:grpSpPr>
        <p:sp>
          <p:nvSpPr>
            <p:cNvPr id="39" name="按钮">
              <a:extLst>
                <a:ext uri="{FF2B5EF4-FFF2-40B4-BE49-F238E27FC236}">
                  <a16:creationId xmlns:a16="http://schemas.microsoft.com/office/drawing/2014/main" id="{7235BE52-D1D4-8CAB-14A2-4A4BAC99C39A}"/>
                </a:ext>
              </a:extLst>
            </p:cNvPr>
            <p:cNvSpPr/>
            <p:nvPr/>
          </p:nvSpPr>
          <p:spPr>
            <a:xfrm>
              <a:off x="3640667" y="2052365"/>
              <a:ext cx="4910666" cy="545100"/>
            </a:xfrm>
            <a:prstGeom prst="roundRect">
              <a:avLst>
                <a:gd name="adj" fmla="val 14376"/>
              </a:avLst>
            </a:prstGeom>
            <a:solidFill>
              <a:schemeClr val="bg2"/>
            </a:solidFill>
            <a:ln w="3175">
              <a:solidFill>
                <a:schemeClr val="bg1">
                  <a:lumMod val="90000"/>
                </a:schemeClr>
              </a:solidFill>
            </a:ln>
            <a:effectLst>
              <a:outerShdw blurRad="1905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/>
              <a:r>
                <a:rPr lang="zh-CN" altLang="en-US" sz="1600" dirty="0">
                  <a:solidFill>
                    <a:schemeClr val="tx1"/>
                  </a:solidFill>
                </a:rPr>
                <a:t>       网络连接</a:t>
              </a:r>
            </a:p>
          </p:txBody>
        </p:sp>
        <p:pic>
          <p:nvPicPr>
            <p:cNvPr id="40" name="图标">
              <a:extLst>
                <a:ext uri="{FF2B5EF4-FFF2-40B4-BE49-F238E27FC236}">
                  <a16:creationId xmlns:a16="http://schemas.microsoft.com/office/drawing/2014/main" id="{B87D650B-3A16-3529-FE51-08A12D195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832404" y="2214411"/>
              <a:ext cx="221008" cy="221008"/>
            </a:xfrm>
            <a:prstGeom prst="rect">
              <a:avLst/>
            </a:prstGeom>
          </p:spPr>
        </p:pic>
      </p:grpSp>
      <p:grpSp>
        <p:nvGrpSpPr>
          <p:cNvPr id="36" name="!! 返回按钮">
            <a:extLst>
              <a:ext uri="{FF2B5EF4-FFF2-40B4-BE49-F238E27FC236}">
                <a16:creationId xmlns:a16="http://schemas.microsoft.com/office/drawing/2014/main" id="{A7E4FB0F-AD44-6B2D-2F2D-54ED9386A97B}"/>
              </a:ext>
            </a:extLst>
          </p:cNvPr>
          <p:cNvGrpSpPr/>
          <p:nvPr/>
        </p:nvGrpSpPr>
        <p:grpSpPr>
          <a:xfrm>
            <a:off x="3737431" y="1038033"/>
            <a:ext cx="309436" cy="309436"/>
            <a:chOff x="2309466" y="3088861"/>
            <a:chExt cx="621218" cy="621218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9A7A6F91-A013-83E1-66B4-581669822FD5}"/>
                </a:ext>
              </a:extLst>
            </p:cNvPr>
            <p:cNvSpPr/>
            <p:nvPr/>
          </p:nvSpPr>
          <p:spPr>
            <a:xfrm>
              <a:off x="2309466" y="3088861"/>
              <a:ext cx="621218" cy="621218"/>
            </a:xfrm>
            <a:prstGeom prst="roundRect">
              <a:avLst>
                <a:gd name="adj" fmla="val 207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2" name="图形 41">
              <a:extLst>
                <a:ext uri="{FF2B5EF4-FFF2-40B4-BE49-F238E27FC236}">
                  <a16:creationId xmlns:a16="http://schemas.microsoft.com/office/drawing/2014/main" id="{3E30B1D0-B5CC-2270-326A-84693E329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 rot="10800000">
              <a:off x="2432286" y="3243557"/>
              <a:ext cx="311826" cy="311826"/>
            </a:xfrm>
            <a:prstGeom prst="rect">
              <a:avLst/>
            </a:prstGeom>
          </p:spPr>
        </p:pic>
      </p:grpSp>
      <p:grpSp>
        <p:nvGrpSpPr>
          <p:cNvPr id="43" name="!! 关闭按钮">
            <a:extLst>
              <a:ext uri="{FF2B5EF4-FFF2-40B4-BE49-F238E27FC236}">
                <a16:creationId xmlns:a16="http://schemas.microsoft.com/office/drawing/2014/main" id="{007E0AB1-5410-CB1E-DEEF-06617EC9B1B9}"/>
              </a:ext>
            </a:extLst>
          </p:cNvPr>
          <p:cNvGrpSpPr/>
          <p:nvPr/>
        </p:nvGrpSpPr>
        <p:grpSpPr>
          <a:xfrm>
            <a:off x="8154595" y="1047495"/>
            <a:ext cx="290510" cy="290510"/>
            <a:chOff x="2328464" y="3107859"/>
            <a:chExt cx="583223" cy="583223"/>
          </a:xfrm>
        </p:grpSpPr>
        <p:sp>
          <p:nvSpPr>
            <p:cNvPr id="44" name="矩形: 圆角 43">
              <a:hlinkClick r:id="rId12" action="ppaction://hlinksldjump"/>
              <a:extLst>
                <a:ext uri="{FF2B5EF4-FFF2-40B4-BE49-F238E27FC236}">
                  <a16:creationId xmlns:a16="http://schemas.microsoft.com/office/drawing/2014/main" id="{77D5CA3F-D89E-687A-E176-D46E710DDD5C}"/>
                </a:ext>
              </a:extLst>
            </p:cNvPr>
            <p:cNvSpPr/>
            <p:nvPr/>
          </p:nvSpPr>
          <p:spPr>
            <a:xfrm>
              <a:off x="2328464" y="3107859"/>
              <a:ext cx="583223" cy="583223"/>
            </a:xfrm>
            <a:prstGeom prst="roundRect">
              <a:avLst>
                <a:gd name="adj" fmla="val 20771"/>
              </a:avLst>
            </a:prstGeom>
            <a:solidFill>
              <a:schemeClr val="bg2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10330918-6550-C87C-1D4A-E02E66776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375480" y="3154875"/>
              <a:ext cx="489196" cy="489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1394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420D4B-C6AE-1FF5-3AC4-359D5F291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 背景板">
            <a:extLst>
              <a:ext uri="{FF2B5EF4-FFF2-40B4-BE49-F238E27FC236}">
                <a16:creationId xmlns:a16="http://schemas.microsoft.com/office/drawing/2014/main" id="{9130FECA-9BF6-8893-2492-3F26CF88E1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25" name="!! 大标题2">
            <a:extLst>
              <a:ext uri="{FF2B5EF4-FFF2-40B4-BE49-F238E27FC236}">
                <a16:creationId xmlns:a16="http://schemas.microsoft.com/office/drawing/2014/main" id="{2B49B87A-776E-4930-FFCE-AC140C7B8322}"/>
              </a:ext>
            </a:extLst>
          </p:cNvPr>
          <p:cNvGrpSpPr/>
          <p:nvPr/>
        </p:nvGrpSpPr>
        <p:grpSpPr>
          <a:xfrm>
            <a:off x="5364480" y="931625"/>
            <a:ext cx="1463040" cy="461665"/>
            <a:chOff x="3079753" y="1375827"/>
            <a:chExt cx="726902" cy="461665"/>
          </a:xfrm>
        </p:grpSpPr>
        <p:sp>
          <p:nvSpPr>
            <p:cNvPr id="27" name="!! 标题符">
              <a:extLst>
                <a:ext uri="{FF2B5EF4-FFF2-40B4-BE49-F238E27FC236}">
                  <a16:creationId xmlns:a16="http://schemas.microsoft.com/office/drawing/2014/main" id="{550189C0-3D71-FD06-4D34-6B6798A7D3BE}"/>
                </a:ext>
              </a:extLst>
            </p:cNvPr>
            <p:cNvSpPr/>
            <p:nvPr/>
          </p:nvSpPr>
          <p:spPr>
            <a:xfrm>
              <a:off x="3107206" y="1685496"/>
              <a:ext cx="672811" cy="1255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28" name="!! 标题">
              <a:extLst>
                <a:ext uri="{FF2B5EF4-FFF2-40B4-BE49-F238E27FC236}">
                  <a16:creationId xmlns:a16="http://schemas.microsoft.com/office/drawing/2014/main" id="{A7C1A1BB-F3C8-F6A1-10B4-FCBF98547C97}"/>
                </a:ext>
              </a:extLst>
            </p:cNvPr>
            <p:cNvSpPr txBox="1"/>
            <p:nvPr/>
          </p:nvSpPr>
          <p:spPr>
            <a:xfrm>
              <a:off x="3079753" y="1375827"/>
              <a:ext cx="72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PPOSans M"/>
                  <a:ea typeface="OPPOSans M"/>
                  <a:cs typeface="+mn-cs"/>
                </a:rPr>
                <a:t>关于设备</a:t>
              </a:r>
            </a:p>
          </p:txBody>
        </p:sp>
      </p:grpSp>
      <p:sp>
        <p:nvSpPr>
          <p:cNvPr id="2" name="矩形: 圆角 1">
            <a:hlinkClick r:id="rId5" action="ppaction://hlinksldjump"/>
            <a:extLst>
              <a:ext uri="{FF2B5EF4-FFF2-40B4-BE49-F238E27FC236}">
                <a16:creationId xmlns:a16="http://schemas.microsoft.com/office/drawing/2014/main" id="{AD9F5C51-569B-F253-CE59-40003EAB05AF}"/>
              </a:ext>
            </a:extLst>
          </p:cNvPr>
          <p:cNvSpPr/>
          <p:nvPr/>
        </p:nvSpPr>
        <p:spPr>
          <a:xfrm>
            <a:off x="3718560" y="1763390"/>
            <a:ext cx="4754880" cy="1075267"/>
          </a:xfrm>
          <a:prstGeom prst="roundRect">
            <a:avLst>
              <a:gd name="adj" fmla="val 8482"/>
            </a:avLst>
          </a:prstGeom>
          <a:gradFill flip="none" rotWithShape="1">
            <a:gsLst>
              <a:gs pos="2800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</p:txBody>
      </p:sp>
      <p:grpSp>
        <p:nvGrpSpPr>
          <p:cNvPr id="3" name="!! 处理器">
            <a:extLst>
              <a:ext uri="{FF2B5EF4-FFF2-40B4-BE49-F238E27FC236}">
                <a16:creationId xmlns:a16="http://schemas.microsoft.com/office/drawing/2014/main" id="{E0C6644E-2E80-B121-B872-43779964BC5B}"/>
              </a:ext>
            </a:extLst>
          </p:cNvPr>
          <p:cNvGrpSpPr/>
          <p:nvPr/>
        </p:nvGrpSpPr>
        <p:grpSpPr>
          <a:xfrm>
            <a:off x="3809840" y="3554188"/>
            <a:ext cx="3009516" cy="480844"/>
            <a:chOff x="2646190" y="4215492"/>
            <a:chExt cx="3009516" cy="480844"/>
          </a:xfrm>
        </p:grpSpPr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E36A9323-D7C3-9B61-4C5F-1D12D4CF8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46190" y="4254755"/>
              <a:ext cx="373814" cy="373814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01CABE3-70EE-D59D-67BC-5C735F9D229F}"/>
                </a:ext>
              </a:extLst>
            </p:cNvPr>
            <p:cNvSpPr txBox="1"/>
            <p:nvPr/>
          </p:nvSpPr>
          <p:spPr>
            <a:xfrm>
              <a:off x="3061859" y="4215492"/>
              <a:ext cx="14318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处理器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CE8971-5124-04EE-9553-212CC99ACB7B}"/>
                </a:ext>
              </a:extLst>
            </p:cNvPr>
            <p:cNvSpPr txBox="1"/>
            <p:nvPr/>
          </p:nvSpPr>
          <p:spPr>
            <a:xfrm>
              <a:off x="3061857" y="4388559"/>
              <a:ext cx="25938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 err="1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Trdom</a:t>
              </a:r>
              <a:r>
                <a:rPr lang="en-US" altLang="zh-CN" sz="14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 4+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 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A3D4EB2-185F-1D21-48BF-A1CE3EDF5A9A}"/>
              </a:ext>
            </a:extLst>
          </p:cNvPr>
          <p:cNvSpPr txBox="1"/>
          <p:nvPr/>
        </p:nvSpPr>
        <p:spPr>
          <a:xfrm>
            <a:off x="3737431" y="3104074"/>
            <a:ext cx="300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Tree Pad 3</a:t>
            </a:r>
          </a:p>
        </p:txBody>
      </p:sp>
      <p:grpSp>
        <p:nvGrpSpPr>
          <p:cNvPr id="8" name="!! 运行内存">
            <a:extLst>
              <a:ext uri="{FF2B5EF4-FFF2-40B4-BE49-F238E27FC236}">
                <a16:creationId xmlns:a16="http://schemas.microsoft.com/office/drawing/2014/main" id="{F644331F-B862-6FD3-247A-0D2AD89F10AA}"/>
              </a:ext>
            </a:extLst>
          </p:cNvPr>
          <p:cNvGrpSpPr/>
          <p:nvPr/>
        </p:nvGrpSpPr>
        <p:grpSpPr>
          <a:xfrm>
            <a:off x="3819498" y="4102127"/>
            <a:ext cx="1769374" cy="480844"/>
            <a:chOff x="2635313" y="4215492"/>
            <a:chExt cx="1769374" cy="480844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0131C2C-AAE8-8715-DEE6-F777B40A5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635313" y="4270019"/>
              <a:ext cx="343286" cy="343286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7C6A4BD-430A-3BB4-BDC6-3E6E9E322FF0}"/>
                </a:ext>
              </a:extLst>
            </p:cNvPr>
            <p:cNvSpPr txBox="1"/>
            <p:nvPr/>
          </p:nvSpPr>
          <p:spPr>
            <a:xfrm>
              <a:off x="3037742" y="4215492"/>
              <a:ext cx="8378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运行内存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565F705-E664-F06C-37F5-490FB29FA405}"/>
                </a:ext>
              </a:extLst>
            </p:cNvPr>
            <p:cNvSpPr txBox="1"/>
            <p:nvPr/>
          </p:nvSpPr>
          <p:spPr>
            <a:xfrm>
              <a:off x="3033506" y="4388559"/>
              <a:ext cx="137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16 GB</a:t>
              </a:r>
              <a:endParaRPr lang="zh-CN" altLang="en-US" sz="14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12" name="!! 存储">
            <a:extLst>
              <a:ext uri="{FF2B5EF4-FFF2-40B4-BE49-F238E27FC236}">
                <a16:creationId xmlns:a16="http://schemas.microsoft.com/office/drawing/2014/main" id="{49A62D6B-7398-3BA0-A372-AAEE3967433F}"/>
              </a:ext>
            </a:extLst>
          </p:cNvPr>
          <p:cNvGrpSpPr/>
          <p:nvPr/>
        </p:nvGrpSpPr>
        <p:grpSpPr>
          <a:xfrm>
            <a:off x="3828396" y="4644655"/>
            <a:ext cx="1483257" cy="487932"/>
            <a:chOff x="2660366" y="4215492"/>
            <a:chExt cx="1483257" cy="487932"/>
          </a:xfrm>
        </p:grpSpPr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E3662B9C-6956-87FD-2EB9-494F3AF2F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2660366" y="4276019"/>
              <a:ext cx="373814" cy="37381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537E9A4-5AFC-9821-800C-E8FF26C4EB68}"/>
                </a:ext>
              </a:extLst>
            </p:cNvPr>
            <p:cNvSpPr txBox="1"/>
            <p:nvPr/>
          </p:nvSpPr>
          <p:spPr>
            <a:xfrm>
              <a:off x="3061859" y="4215492"/>
              <a:ext cx="6609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存储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B727FA-7CFF-50EE-AA65-3C567CF1C702}"/>
                </a:ext>
              </a:extLst>
            </p:cNvPr>
            <p:cNvSpPr txBox="1"/>
            <p:nvPr/>
          </p:nvSpPr>
          <p:spPr>
            <a:xfrm>
              <a:off x="3061858" y="4395647"/>
              <a:ext cx="1081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2 TB</a:t>
              </a:r>
              <a:endParaRPr lang="zh-CN" altLang="en-US" sz="14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17" name="!! 系统">
            <a:extLst>
              <a:ext uri="{FF2B5EF4-FFF2-40B4-BE49-F238E27FC236}">
                <a16:creationId xmlns:a16="http://schemas.microsoft.com/office/drawing/2014/main" id="{A74E91EC-BF56-04D6-1EDB-627013F029FE}"/>
              </a:ext>
            </a:extLst>
          </p:cNvPr>
          <p:cNvGrpSpPr/>
          <p:nvPr/>
        </p:nvGrpSpPr>
        <p:grpSpPr>
          <a:xfrm>
            <a:off x="6193171" y="3564014"/>
            <a:ext cx="2356469" cy="480844"/>
            <a:chOff x="2673094" y="4215492"/>
            <a:chExt cx="2356469" cy="480844"/>
          </a:xfrm>
        </p:grpSpPr>
        <p:sp>
          <p:nvSpPr>
            <p:cNvPr id="18" name="图形 18">
              <a:extLst>
                <a:ext uri="{FF2B5EF4-FFF2-40B4-BE49-F238E27FC236}">
                  <a16:creationId xmlns:a16="http://schemas.microsoft.com/office/drawing/2014/main" id="{9B1D7D0F-2F87-1107-85B7-B73A04BD8BBE}"/>
                </a:ext>
              </a:extLst>
            </p:cNvPr>
            <p:cNvSpPr/>
            <p:nvPr/>
          </p:nvSpPr>
          <p:spPr>
            <a:xfrm>
              <a:off x="2673094" y="4288389"/>
              <a:ext cx="320004" cy="306934"/>
            </a:xfrm>
            <a:custGeom>
              <a:avLst/>
              <a:gdLst>
                <a:gd name="connsiteX0" fmla="*/ 128499 w 276466"/>
                <a:gd name="connsiteY0" fmla="*/ 23363 h 265174"/>
                <a:gd name="connsiteX1" fmla="*/ 19469 w 276466"/>
                <a:gd name="connsiteY1" fmla="*/ 132392 h 265174"/>
                <a:gd name="connsiteX2" fmla="*/ 33098 w 276466"/>
                <a:gd name="connsiteY2" fmla="*/ 184960 h 265174"/>
                <a:gd name="connsiteX3" fmla="*/ 59966 w 276466"/>
                <a:gd name="connsiteY3" fmla="*/ 158482 h 265174"/>
                <a:gd name="connsiteX4" fmla="*/ 137455 w 276466"/>
                <a:gd name="connsiteY4" fmla="*/ 95011 h 265174"/>
                <a:gd name="connsiteX5" fmla="*/ 142517 w 276466"/>
                <a:gd name="connsiteY5" fmla="*/ 93064 h 265174"/>
                <a:gd name="connsiteX6" fmla="*/ 150304 w 276466"/>
                <a:gd name="connsiteY6" fmla="*/ 100852 h 265174"/>
                <a:gd name="connsiteX7" fmla="*/ 147189 w 276466"/>
                <a:gd name="connsiteY7" fmla="*/ 107082 h 265174"/>
                <a:gd name="connsiteX8" fmla="*/ 147189 w 276466"/>
                <a:gd name="connsiteY8" fmla="*/ 107082 h 265174"/>
                <a:gd name="connsiteX9" fmla="*/ 35434 w 276466"/>
                <a:gd name="connsiteY9" fmla="*/ 205598 h 265174"/>
                <a:gd name="connsiteX10" fmla="*/ 29204 w 276466"/>
                <a:gd name="connsiteY10" fmla="*/ 212607 h 265174"/>
                <a:gd name="connsiteX11" fmla="*/ 29204 w 276466"/>
                <a:gd name="connsiteY11" fmla="*/ 212607 h 265174"/>
                <a:gd name="connsiteX12" fmla="*/ 0 w 276466"/>
                <a:gd name="connsiteY12" fmla="*/ 265174 h 265174"/>
                <a:gd name="connsiteX13" fmla="*/ 23363 w 276466"/>
                <a:gd name="connsiteY13" fmla="*/ 265174 h 265174"/>
                <a:gd name="connsiteX14" fmla="*/ 57630 w 276466"/>
                <a:gd name="connsiteY14" fmla="*/ 215722 h 265174"/>
                <a:gd name="connsiteX15" fmla="*/ 128499 w 276466"/>
                <a:gd name="connsiteY15" fmla="*/ 241811 h 265174"/>
                <a:gd name="connsiteX16" fmla="*/ 182624 w 276466"/>
                <a:gd name="connsiteY16" fmla="*/ 227404 h 265174"/>
                <a:gd name="connsiteX17" fmla="*/ 182624 w 276466"/>
                <a:gd name="connsiteY17" fmla="*/ 227404 h 265174"/>
                <a:gd name="connsiteX18" fmla="*/ 276467 w 276466"/>
                <a:gd name="connsiteY18" fmla="*/ 0 h 265174"/>
                <a:gd name="connsiteX19" fmla="*/ 128499 w 276466"/>
                <a:gd name="connsiteY19" fmla="*/ 23363 h 26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466" h="265174">
                  <a:moveTo>
                    <a:pt x="128499" y="23363"/>
                  </a:moveTo>
                  <a:cubicBezTo>
                    <a:pt x="68143" y="23363"/>
                    <a:pt x="19469" y="72037"/>
                    <a:pt x="19469" y="132392"/>
                  </a:cubicBezTo>
                  <a:cubicBezTo>
                    <a:pt x="19469" y="151473"/>
                    <a:pt x="24532" y="169384"/>
                    <a:pt x="33098" y="184960"/>
                  </a:cubicBezTo>
                  <a:cubicBezTo>
                    <a:pt x="41275" y="176393"/>
                    <a:pt x="50231" y="167827"/>
                    <a:pt x="59966" y="158482"/>
                  </a:cubicBezTo>
                  <a:cubicBezTo>
                    <a:pt x="84498" y="135508"/>
                    <a:pt x="113312" y="112144"/>
                    <a:pt x="137455" y="95011"/>
                  </a:cubicBezTo>
                  <a:cubicBezTo>
                    <a:pt x="139012" y="93843"/>
                    <a:pt x="140570" y="93064"/>
                    <a:pt x="142517" y="93064"/>
                  </a:cubicBezTo>
                  <a:cubicBezTo>
                    <a:pt x="146800" y="93064"/>
                    <a:pt x="150304" y="96569"/>
                    <a:pt x="150304" y="100852"/>
                  </a:cubicBezTo>
                  <a:cubicBezTo>
                    <a:pt x="150304" y="103578"/>
                    <a:pt x="149136" y="105525"/>
                    <a:pt x="147189" y="107082"/>
                  </a:cubicBezTo>
                  <a:lnTo>
                    <a:pt x="147189" y="107082"/>
                  </a:lnTo>
                  <a:cubicBezTo>
                    <a:pt x="112534" y="132003"/>
                    <a:pt x="66586" y="170553"/>
                    <a:pt x="35434" y="205598"/>
                  </a:cubicBezTo>
                  <a:cubicBezTo>
                    <a:pt x="35434" y="205598"/>
                    <a:pt x="31151" y="210270"/>
                    <a:pt x="29204" y="212607"/>
                  </a:cubicBezTo>
                  <a:lnTo>
                    <a:pt x="29204" y="212607"/>
                  </a:lnTo>
                  <a:cubicBezTo>
                    <a:pt x="11682" y="233244"/>
                    <a:pt x="0" y="251935"/>
                    <a:pt x="0" y="265174"/>
                  </a:cubicBezTo>
                  <a:lnTo>
                    <a:pt x="23363" y="265174"/>
                  </a:lnTo>
                  <a:cubicBezTo>
                    <a:pt x="23363" y="256608"/>
                    <a:pt x="36992" y="237917"/>
                    <a:pt x="57630" y="215722"/>
                  </a:cubicBezTo>
                  <a:cubicBezTo>
                    <a:pt x="76710" y="232076"/>
                    <a:pt x="101241" y="241811"/>
                    <a:pt x="128499" y="241811"/>
                  </a:cubicBezTo>
                  <a:cubicBezTo>
                    <a:pt x="147968" y="241811"/>
                    <a:pt x="166659" y="236749"/>
                    <a:pt x="182624" y="227404"/>
                  </a:cubicBezTo>
                  <a:lnTo>
                    <a:pt x="182624" y="227404"/>
                  </a:lnTo>
                  <a:cubicBezTo>
                    <a:pt x="265953" y="181066"/>
                    <a:pt x="276467" y="95790"/>
                    <a:pt x="276467" y="0"/>
                  </a:cubicBezTo>
                  <a:cubicBezTo>
                    <a:pt x="276467" y="0"/>
                    <a:pt x="185739" y="24921"/>
                    <a:pt x="128499" y="2336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14952A9-8CC2-E9A6-F5E5-7319CAB258A3}"/>
                </a:ext>
              </a:extLst>
            </p:cNvPr>
            <p:cNvSpPr txBox="1"/>
            <p:nvPr/>
          </p:nvSpPr>
          <p:spPr>
            <a:xfrm>
              <a:off x="3061859" y="4215492"/>
              <a:ext cx="8025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系统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9C90897-20CF-B172-BB06-0D8786E28FA0}"/>
                </a:ext>
              </a:extLst>
            </p:cNvPr>
            <p:cNvSpPr txBox="1"/>
            <p:nvPr/>
          </p:nvSpPr>
          <p:spPr>
            <a:xfrm>
              <a:off x="3061858" y="4388559"/>
              <a:ext cx="1967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Leaf OS 5 Preview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21" name="!! 电池">
            <a:extLst>
              <a:ext uri="{FF2B5EF4-FFF2-40B4-BE49-F238E27FC236}">
                <a16:creationId xmlns:a16="http://schemas.microsoft.com/office/drawing/2014/main" id="{3B8E6184-EC63-3F85-4BE1-8D262543BB10}"/>
              </a:ext>
            </a:extLst>
          </p:cNvPr>
          <p:cNvGrpSpPr/>
          <p:nvPr/>
        </p:nvGrpSpPr>
        <p:grpSpPr>
          <a:xfrm>
            <a:off x="6201786" y="4082931"/>
            <a:ext cx="1607577" cy="480844"/>
            <a:chOff x="2661454" y="4215492"/>
            <a:chExt cx="1607577" cy="480844"/>
          </a:xfrm>
        </p:grpSpPr>
        <p:pic>
          <p:nvPicPr>
            <p:cNvPr id="22" name="图形 21">
              <a:extLst>
                <a:ext uri="{FF2B5EF4-FFF2-40B4-BE49-F238E27FC236}">
                  <a16:creationId xmlns:a16="http://schemas.microsoft.com/office/drawing/2014/main" id="{E0D2781C-7731-4507-FC8D-3F90CF84C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2661454" y="4278328"/>
              <a:ext cx="343286" cy="343286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E8A7233-C97E-B957-2767-B85D8C13D96F}"/>
                </a:ext>
              </a:extLst>
            </p:cNvPr>
            <p:cNvSpPr txBox="1"/>
            <p:nvPr/>
          </p:nvSpPr>
          <p:spPr>
            <a:xfrm>
              <a:off x="3033507" y="4215492"/>
              <a:ext cx="8210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电池容量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91D2C92-F5D8-287B-4254-E13D3551CCC0}"/>
                </a:ext>
              </a:extLst>
            </p:cNvPr>
            <p:cNvSpPr txBox="1"/>
            <p:nvPr/>
          </p:nvSpPr>
          <p:spPr>
            <a:xfrm>
              <a:off x="3033506" y="4388559"/>
              <a:ext cx="1235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12880 mAh </a:t>
              </a:r>
              <a:endParaRPr lang="zh-CN" altLang="en-US" sz="14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sp>
        <p:nvSpPr>
          <p:cNvPr id="31" name="图形 18">
            <a:extLst>
              <a:ext uri="{FF2B5EF4-FFF2-40B4-BE49-F238E27FC236}">
                <a16:creationId xmlns:a16="http://schemas.microsoft.com/office/drawing/2014/main" id="{1A7B4A6E-2EDD-9969-2C4E-FD7EB39C2642}"/>
              </a:ext>
            </a:extLst>
          </p:cNvPr>
          <p:cNvSpPr/>
          <p:nvPr/>
        </p:nvSpPr>
        <p:spPr>
          <a:xfrm>
            <a:off x="5935998" y="2147556"/>
            <a:ext cx="320004" cy="306934"/>
          </a:xfrm>
          <a:custGeom>
            <a:avLst/>
            <a:gdLst>
              <a:gd name="connsiteX0" fmla="*/ 128499 w 276466"/>
              <a:gd name="connsiteY0" fmla="*/ 23363 h 265174"/>
              <a:gd name="connsiteX1" fmla="*/ 19469 w 276466"/>
              <a:gd name="connsiteY1" fmla="*/ 132392 h 265174"/>
              <a:gd name="connsiteX2" fmla="*/ 33098 w 276466"/>
              <a:gd name="connsiteY2" fmla="*/ 184960 h 265174"/>
              <a:gd name="connsiteX3" fmla="*/ 59966 w 276466"/>
              <a:gd name="connsiteY3" fmla="*/ 158482 h 265174"/>
              <a:gd name="connsiteX4" fmla="*/ 137455 w 276466"/>
              <a:gd name="connsiteY4" fmla="*/ 95011 h 265174"/>
              <a:gd name="connsiteX5" fmla="*/ 142517 w 276466"/>
              <a:gd name="connsiteY5" fmla="*/ 93064 h 265174"/>
              <a:gd name="connsiteX6" fmla="*/ 150304 w 276466"/>
              <a:gd name="connsiteY6" fmla="*/ 100852 h 265174"/>
              <a:gd name="connsiteX7" fmla="*/ 147189 w 276466"/>
              <a:gd name="connsiteY7" fmla="*/ 107082 h 265174"/>
              <a:gd name="connsiteX8" fmla="*/ 147189 w 276466"/>
              <a:gd name="connsiteY8" fmla="*/ 107082 h 265174"/>
              <a:gd name="connsiteX9" fmla="*/ 35434 w 276466"/>
              <a:gd name="connsiteY9" fmla="*/ 205598 h 265174"/>
              <a:gd name="connsiteX10" fmla="*/ 29204 w 276466"/>
              <a:gd name="connsiteY10" fmla="*/ 212607 h 265174"/>
              <a:gd name="connsiteX11" fmla="*/ 29204 w 276466"/>
              <a:gd name="connsiteY11" fmla="*/ 212607 h 265174"/>
              <a:gd name="connsiteX12" fmla="*/ 0 w 276466"/>
              <a:gd name="connsiteY12" fmla="*/ 265174 h 265174"/>
              <a:gd name="connsiteX13" fmla="*/ 23363 w 276466"/>
              <a:gd name="connsiteY13" fmla="*/ 265174 h 265174"/>
              <a:gd name="connsiteX14" fmla="*/ 57630 w 276466"/>
              <a:gd name="connsiteY14" fmla="*/ 215722 h 265174"/>
              <a:gd name="connsiteX15" fmla="*/ 128499 w 276466"/>
              <a:gd name="connsiteY15" fmla="*/ 241811 h 265174"/>
              <a:gd name="connsiteX16" fmla="*/ 182624 w 276466"/>
              <a:gd name="connsiteY16" fmla="*/ 227404 h 265174"/>
              <a:gd name="connsiteX17" fmla="*/ 182624 w 276466"/>
              <a:gd name="connsiteY17" fmla="*/ 227404 h 265174"/>
              <a:gd name="connsiteX18" fmla="*/ 276467 w 276466"/>
              <a:gd name="connsiteY18" fmla="*/ 0 h 265174"/>
              <a:gd name="connsiteX19" fmla="*/ 128499 w 276466"/>
              <a:gd name="connsiteY19" fmla="*/ 23363 h 26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6466" h="265174">
                <a:moveTo>
                  <a:pt x="128499" y="23363"/>
                </a:moveTo>
                <a:cubicBezTo>
                  <a:pt x="68143" y="23363"/>
                  <a:pt x="19469" y="72037"/>
                  <a:pt x="19469" y="132392"/>
                </a:cubicBezTo>
                <a:cubicBezTo>
                  <a:pt x="19469" y="151473"/>
                  <a:pt x="24532" y="169384"/>
                  <a:pt x="33098" y="184960"/>
                </a:cubicBezTo>
                <a:cubicBezTo>
                  <a:pt x="41275" y="176393"/>
                  <a:pt x="50231" y="167827"/>
                  <a:pt x="59966" y="158482"/>
                </a:cubicBezTo>
                <a:cubicBezTo>
                  <a:pt x="84498" y="135508"/>
                  <a:pt x="113312" y="112144"/>
                  <a:pt x="137455" y="95011"/>
                </a:cubicBezTo>
                <a:cubicBezTo>
                  <a:pt x="139012" y="93843"/>
                  <a:pt x="140570" y="93064"/>
                  <a:pt x="142517" y="93064"/>
                </a:cubicBezTo>
                <a:cubicBezTo>
                  <a:pt x="146800" y="93064"/>
                  <a:pt x="150304" y="96569"/>
                  <a:pt x="150304" y="100852"/>
                </a:cubicBezTo>
                <a:cubicBezTo>
                  <a:pt x="150304" y="103578"/>
                  <a:pt x="149136" y="105525"/>
                  <a:pt x="147189" y="107082"/>
                </a:cubicBezTo>
                <a:lnTo>
                  <a:pt x="147189" y="107082"/>
                </a:lnTo>
                <a:cubicBezTo>
                  <a:pt x="112534" y="132003"/>
                  <a:pt x="66586" y="170553"/>
                  <a:pt x="35434" y="205598"/>
                </a:cubicBezTo>
                <a:cubicBezTo>
                  <a:pt x="35434" y="205598"/>
                  <a:pt x="31151" y="210270"/>
                  <a:pt x="29204" y="212607"/>
                </a:cubicBezTo>
                <a:lnTo>
                  <a:pt x="29204" y="212607"/>
                </a:lnTo>
                <a:cubicBezTo>
                  <a:pt x="11682" y="233244"/>
                  <a:pt x="0" y="251935"/>
                  <a:pt x="0" y="265174"/>
                </a:cubicBezTo>
                <a:lnTo>
                  <a:pt x="23363" y="265174"/>
                </a:lnTo>
                <a:cubicBezTo>
                  <a:pt x="23363" y="256608"/>
                  <a:pt x="36992" y="237917"/>
                  <a:pt x="57630" y="215722"/>
                </a:cubicBezTo>
                <a:cubicBezTo>
                  <a:pt x="76710" y="232076"/>
                  <a:pt x="101241" y="241811"/>
                  <a:pt x="128499" y="241811"/>
                </a:cubicBezTo>
                <a:cubicBezTo>
                  <a:pt x="147968" y="241811"/>
                  <a:pt x="166659" y="236749"/>
                  <a:pt x="182624" y="227404"/>
                </a:cubicBezTo>
                <a:lnTo>
                  <a:pt x="182624" y="227404"/>
                </a:lnTo>
                <a:cubicBezTo>
                  <a:pt x="265953" y="181066"/>
                  <a:pt x="276467" y="95790"/>
                  <a:pt x="276467" y="0"/>
                </a:cubicBezTo>
                <a:cubicBezTo>
                  <a:pt x="276467" y="0"/>
                  <a:pt x="185739" y="24921"/>
                  <a:pt x="128499" y="23363"/>
                </a:cubicBezTo>
                <a:close/>
              </a:path>
            </a:pathLst>
          </a:custGeom>
          <a:solidFill>
            <a:schemeClr val="bg1"/>
          </a:solidFill>
          <a:ln w="38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!! 设备标识">
            <a:extLst>
              <a:ext uri="{FF2B5EF4-FFF2-40B4-BE49-F238E27FC236}">
                <a16:creationId xmlns:a16="http://schemas.microsoft.com/office/drawing/2014/main" id="{7C248AA9-32EC-30BD-D472-8D80098DB597}"/>
              </a:ext>
            </a:extLst>
          </p:cNvPr>
          <p:cNvSpPr/>
          <p:nvPr/>
        </p:nvSpPr>
        <p:spPr>
          <a:xfrm>
            <a:off x="5142086" y="3156680"/>
            <a:ext cx="446786" cy="242790"/>
          </a:xfrm>
          <a:prstGeom prst="roundRect">
            <a:avLst>
              <a:gd name="adj" fmla="val 15801"/>
            </a:avLst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Pro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5" name="!! 返回按钮">
            <a:extLst>
              <a:ext uri="{FF2B5EF4-FFF2-40B4-BE49-F238E27FC236}">
                <a16:creationId xmlns:a16="http://schemas.microsoft.com/office/drawing/2014/main" id="{59028B19-FBE9-50DE-9CA4-9F4A4745264D}"/>
              </a:ext>
            </a:extLst>
          </p:cNvPr>
          <p:cNvGrpSpPr/>
          <p:nvPr/>
        </p:nvGrpSpPr>
        <p:grpSpPr>
          <a:xfrm>
            <a:off x="3737431" y="1038033"/>
            <a:ext cx="309436" cy="309436"/>
            <a:chOff x="2309466" y="3088861"/>
            <a:chExt cx="621218" cy="621218"/>
          </a:xfrm>
        </p:grpSpPr>
        <p:sp>
          <p:nvSpPr>
            <p:cNvPr id="32" name="矩形: 圆角 3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68130217-42CA-7E7B-3103-82674270D8D7}"/>
                </a:ext>
              </a:extLst>
            </p:cNvPr>
            <p:cNvSpPr/>
            <p:nvPr/>
          </p:nvSpPr>
          <p:spPr>
            <a:xfrm>
              <a:off x="2309466" y="3088861"/>
              <a:ext cx="621218" cy="621218"/>
            </a:xfrm>
            <a:prstGeom prst="roundRect">
              <a:avLst>
                <a:gd name="adj" fmla="val 20771"/>
              </a:avLst>
            </a:prstGeom>
            <a:solidFill>
              <a:schemeClr val="bg2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F02626FE-7BE7-D842-B19B-DC15A3C5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 rot="10800000">
              <a:off x="2432286" y="3243557"/>
              <a:ext cx="311826" cy="311826"/>
            </a:xfrm>
            <a:prstGeom prst="rect">
              <a:avLst/>
            </a:prstGeom>
          </p:spPr>
        </p:pic>
      </p:grpSp>
      <p:grpSp>
        <p:nvGrpSpPr>
          <p:cNvPr id="36" name="!! 关闭按钮">
            <a:extLst>
              <a:ext uri="{FF2B5EF4-FFF2-40B4-BE49-F238E27FC236}">
                <a16:creationId xmlns:a16="http://schemas.microsoft.com/office/drawing/2014/main" id="{32A16D3F-A227-C71D-5B62-F0D150351AB8}"/>
              </a:ext>
            </a:extLst>
          </p:cNvPr>
          <p:cNvGrpSpPr/>
          <p:nvPr/>
        </p:nvGrpSpPr>
        <p:grpSpPr>
          <a:xfrm>
            <a:off x="8154595" y="1047495"/>
            <a:ext cx="290510" cy="290510"/>
            <a:chOff x="2328464" y="3107859"/>
            <a:chExt cx="583223" cy="583223"/>
          </a:xfrm>
        </p:grpSpPr>
        <p:sp>
          <p:nvSpPr>
            <p:cNvPr id="37" name="矩形: 圆角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D834DB61-FF10-6B5D-2753-46AFDA3828D0}"/>
                </a:ext>
              </a:extLst>
            </p:cNvPr>
            <p:cNvSpPr/>
            <p:nvPr/>
          </p:nvSpPr>
          <p:spPr>
            <a:xfrm>
              <a:off x="2328464" y="3107859"/>
              <a:ext cx="583223" cy="583223"/>
            </a:xfrm>
            <a:prstGeom prst="roundRect">
              <a:avLst>
                <a:gd name="adj" fmla="val 20771"/>
              </a:avLst>
            </a:prstGeom>
            <a:solidFill>
              <a:schemeClr val="bg2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984D8A8A-0225-7910-374B-D09A9B161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375480" y="3154875"/>
              <a:ext cx="489196" cy="489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162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pan/>
      </p:transition>
    </mc:Choice>
    <mc:Fallback xmlns="">
      <p:transition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B01F97-F3D6-A6D6-A368-4ABF27522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!! 壁纸" descr="背景图案&#10;&#10;AI 生成的内容可能不正确。">
            <a:extLst>
              <a:ext uri="{FF2B5EF4-FFF2-40B4-BE49-F238E27FC236}">
                <a16:creationId xmlns:a16="http://schemas.microsoft.com/office/drawing/2014/main" id="{2BD93356-1D78-2491-4A99-0323DBBD9E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!! 遮罩">
            <a:extLst>
              <a:ext uri="{FF2B5EF4-FFF2-40B4-BE49-F238E27FC236}">
                <a16:creationId xmlns:a16="http://schemas.microsoft.com/office/drawing/2014/main" id="{1E359924-63E1-D2F0-4C79-EF931E1518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!! 关机">
            <a:extLst>
              <a:ext uri="{FF2B5EF4-FFF2-40B4-BE49-F238E27FC236}">
                <a16:creationId xmlns:a16="http://schemas.microsoft.com/office/drawing/2014/main" id="{05C51728-FF5E-0BB6-39EF-18E7FB2D0333}"/>
              </a:ext>
            </a:extLst>
          </p:cNvPr>
          <p:cNvGrpSpPr/>
          <p:nvPr/>
        </p:nvGrpSpPr>
        <p:grpSpPr>
          <a:xfrm>
            <a:off x="4317365" y="3044825"/>
            <a:ext cx="768350" cy="768350"/>
            <a:chOff x="3873499" y="4722659"/>
            <a:chExt cx="768350" cy="768350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C9AF216B-61E9-0DC7-64B2-23B027A72991}"/>
                </a:ext>
              </a:extLst>
            </p:cNvPr>
            <p:cNvSpPr/>
            <p:nvPr/>
          </p:nvSpPr>
          <p:spPr>
            <a:xfrm>
              <a:off x="3873499" y="4722659"/>
              <a:ext cx="768350" cy="7683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!! 按钮-关机">
              <a:extLst>
                <a:ext uri="{FF2B5EF4-FFF2-40B4-BE49-F238E27FC236}">
                  <a16:creationId xmlns:a16="http://schemas.microsoft.com/office/drawing/2014/main" id="{5F68CE7C-4785-C159-2766-F37D46B22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64736" y="4815296"/>
              <a:ext cx="585876" cy="585872"/>
            </a:xfrm>
            <a:prstGeom prst="rect">
              <a:avLst/>
            </a:prstGeom>
          </p:spPr>
        </p:pic>
      </p:grpSp>
      <p:grpSp>
        <p:nvGrpSpPr>
          <p:cNvPr id="38" name="!! 重启">
            <a:extLst>
              <a:ext uri="{FF2B5EF4-FFF2-40B4-BE49-F238E27FC236}">
                <a16:creationId xmlns:a16="http://schemas.microsoft.com/office/drawing/2014/main" id="{E8298683-55AE-05CC-D989-DE172365A95B}"/>
              </a:ext>
            </a:extLst>
          </p:cNvPr>
          <p:cNvGrpSpPr/>
          <p:nvPr/>
        </p:nvGrpSpPr>
        <p:grpSpPr>
          <a:xfrm>
            <a:off x="5711825" y="3044825"/>
            <a:ext cx="768350" cy="768350"/>
            <a:chOff x="5078522" y="4722659"/>
            <a:chExt cx="768350" cy="768350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ED29F4E-8E37-E935-9F2C-D04D785748B3}"/>
                </a:ext>
              </a:extLst>
            </p:cNvPr>
            <p:cNvSpPr/>
            <p:nvPr/>
          </p:nvSpPr>
          <p:spPr>
            <a:xfrm>
              <a:off x="5078522" y="4722659"/>
              <a:ext cx="768350" cy="7683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!! 按钮-重启">
              <a:hlinkClick r:id="rId8" action="ppaction://hlinksldjump"/>
              <a:extLst>
                <a:ext uri="{FF2B5EF4-FFF2-40B4-BE49-F238E27FC236}">
                  <a16:creationId xmlns:a16="http://schemas.microsoft.com/office/drawing/2014/main" id="{7D8A3CB9-F69E-4D27-3C43-150BBF30231F}"/>
                </a:ext>
              </a:extLst>
            </p:cNvPr>
            <p:cNvSpPr/>
            <p:nvPr/>
          </p:nvSpPr>
          <p:spPr>
            <a:xfrm>
              <a:off x="5241383" y="4885463"/>
              <a:ext cx="442628" cy="442742"/>
            </a:xfrm>
            <a:custGeom>
              <a:avLst/>
              <a:gdLst>
                <a:gd name="T0" fmla="*/ 4417 w 8147"/>
                <a:gd name="T1" fmla="*/ 1971 h 8148"/>
                <a:gd name="T2" fmla="*/ 4122 w 8147"/>
                <a:gd name="T3" fmla="*/ 0 h 8148"/>
                <a:gd name="T4" fmla="*/ 3622 w 8147"/>
                <a:gd name="T5" fmla="*/ 228 h 8148"/>
                <a:gd name="T6" fmla="*/ 3917 w 8147"/>
                <a:gd name="T7" fmla="*/ 2197 h 8148"/>
                <a:gd name="T8" fmla="*/ 4122 w 8147"/>
                <a:gd name="T9" fmla="*/ 2198 h 8148"/>
                <a:gd name="T10" fmla="*/ 2410 w 8147"/>
                <a:gd name="T11" fmla="*/ 2962 h 8148"/>
                <a:gd name="T12" fmla="*/ 2781 w 8147"/>
                <a:gd name="T13" fmla="*/ 2713 h 8148"/>
                <a:gd name="T14" fmla="*/ 1596 w 8147"/>
                <a:gd name="T15" fmla="*/ 1112 h 8148"/>
                <a:gd name="T16" fmla="*/ 1081 w 8147"/>
                <a:gd name="T17" fmla="*/ 1305 h 8148"/>
                <a:gd name="T18" fmla="*/ 2266 w 8147"/>
                <a:gd name="T19" fmla="*/ 2905 h 8148"/>
                <a:gd name="T20" fmla="*/ 2197 w 8147"/>
                <a:gd name="T21" fmla="*/ 4026 h 8148"/>
                <a:gd name="T22" fmla="*/ 227 w 8147"/>
                <a:gd name="T23" fmla="*/ 3731 h 8148"/>
                <a:gd name="T24" fmla="*/ 0 w 8147"/>
                <a:gd name="T25" fmla="*/ 4231 h 8148"/>
                <a:gd name="T26" fmla="*/ 1969 w 8147"/>
                <a:gd name="T27" fmla="*/ 4526 h 8148"/>
                <a:gd name="T28" fmla="*/ 2711 w 8147"/>
                <a:gd name="T29" fmla="*/ 5366 h 8148"/>
                <a:gd name="T30" fmla="*/ 1109 w 8147"/>
                <a:gd name="T31" fmla="*/ 6550 h 8148"/>
                <a:gd name="T32" fmla="*/ 1301 w 8147"/>
                <a:gd name="T33" fmla="*/ 7065 h 8148"/>
                <a:gd name="T34" fmla="*/ 1527 w 8147"/>
                <a:gd name="T35" fmla="*/ 7168 h 8148"/>
                <a:gd name="T36" fmla="*/ 2902 w 8147"/>
                <a:gd name="T37" fmla="*/ 5881 h 8148"/>
                <a:gd name="T38" fmla="*/ 2856 w 8147"/>
                <a:gd name="T39" fmla="*/ 5512 h 8148"/>
                <a:gd name="T40" fmla="*/ 4230 w 8147"/>
                <a:gd name="T41" fmla="*/ 5951 h 8148"/>
                <a:gd name="T42" fmla="*/ 3730 w 8147"/>
                <a:gd name="T43" fmla="*/ 6178 h 8148"/>
                <a:gd name="T44" fmla="*/ 4025 w 8147"/>
                <a:gd name="T45" fmla="*/ 8148 h 8148"/>
                <a:gd name="T46" fmla="*/ 4525 w 8147"/>
                <a:gd name="T47" fmla="*/ 7920 h 8148"/>
                <a:gd name="T48" fmla="*/ 4230 w 8147"/>
                <a:gd name="T49" fmla="*/ 5951 h 8148"/>
                <a:gd name="T50" fmla="*/ 5736 w 8147"/>
                <a:gd name="T51" fmla="*/ 5187 h 8148"/>
                <a:gd name="T52" fmla="*/ 5365 w 8147"/>
                <a:gd name="T53" fmla="*/ 5436 h 8148"/>
                <a:gd name="T54" fmla="*/ 6550 w 8147"/>
                <a:gd name="T55" fmla="*/ 7037 h 8148"/>
                <a:gd name="T56" fmla="*/ 6918 w 8147"/>
                <a:gd name="T57" fmla="*/ 6991 h 8148"/>
                <a:gd name="T58" fmla="*/ 7111 w 8147"/>
                <a:gd name="T59" fmla="*/ 6476 h 8148"/>
                <a:gd name="T60" fmla="*/ 7920 w 8147"/>
                <a:gd name="T61" fmla="*/ 3623 h 8148"/>
                <a:gd name="T62" fmla="*/ 5949 w 8147"/>
                <a:gd name="T63" fmla="*/ 3918 h 8148"/>
                <a:gd name="T64" fmla="*/ 6177 w 8147"/>
                <a:gd name="T65" fmla="*/ 4418 h 8148"/>
                <a:gd name="T66" fmla="*/ 8147 w 8147"/>
                <a:gd name="T67" fmla="*/ 4123 h 8148"/>
                <a:gd name="T68" fmla="*/ 7920 w 8147"/>
                <a:gd name="T69" fmla="*/ 3623 h 8148"/>
                <a:gd name="T70" fmla="*/ 5661 w 8147"/>
                <a:gd name="T71" fmla="*/ 2885 h 8148"/>
                <a:gd name="T72" fmla="*/ 7036 w 8147"/>
                <a:gd name="T73" fmla="*/ 1597 h 8148"/>
                <a:gd name="T74" fmla="*/ 6844 w 8147"/>
                <a:gd name="T75" fmla="*/ 1082 h 8148"/>
                <a:gd name="T76" fmla="*/ 5242 w 8147"/>
                <a:gd name="T77" fmla="*/ 2266 h 8148"/>
                <a:gd name="T78" fmla="*/ 5435 w 8147"/>
                <a:gd name="T79" fmla="*/ 2782 h 8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147" h="8148">
                  <a:moveTo>
                    <a:pt x="4122" y="2198"/>
                  </a:moveTo>
                  <a:cubicBezTo>
                    <a:pt x="4287" y="2198"/>
                    <a:pt x="4417" y="2098"/>
                    <a:pt x="4417" y="1971"/>
                  </a:cubicBezTo>
                  <a:lnTo>
                    <a:pt x="4417" y="228"/>
                  </a:lnTo>
                  <a:cubicBezTo>
                    <a:pt x="4417" y="101"/>
                    <a:pt x="4289" y="0"/>
                    <a:pt x="4122" y="0"/>
                  </a:cubicBezTo>
                  <a:lnTo>
                    <a:pt x="3917" y="0"/>
                  </a:lnTo>
                  <a:cubicBezTo>
                    <a:pt x="3752" y="0"/>
                    <a:pt x="3622" y="100"/>
                    <a:pt x="3622" y="228"/>
                  </a:cubicBezTo>
                  <a:lnTo>
                    <a:pt x="3622" y="1970"/>
                  </a:lnTo>
                  <a:cubicBezTo>
                    <a:pt x="3622" y="2097"/>
                    <a:pt x="3751" y="2197"/>
                    <a:pt x="3917" y="2197"/>
                  </a:cubicBezTo>
                  <a:lnTo>
                    <a:pt x="4122" y="2197"/>
                  </a:lnTo>
                  <a:lnTo>
                    <a:pt x="4122" y="2198"/>
                  </a:lnTo>
                  <a:close/>
                  <a:moveTo>
                    <a:pt x="2266" y="2905"/>
                  </a:moveTo>
                  <a:cubicBezTo>
                    <a:pt x="2302" y="2941"/>
                    <a:pt x="2349" y="2960"/>
                    <a:pt x="2410" y="2962"/>
                  </a:cubicBezTo>
                  <a:cubicBezTo>
                    <a:pt x="2487" y="2962"/>
                    <a:pt x="2570" y="2925"/>
                    <a:pt x="2636" y="2858"/>
                  </a:cubicBezTo>
                  <a:lnTo>
                    <a:pt x="2781" y="2713"/>
                  </a:lnTo>
                  <a:cubicBezTo>
                    <a:pt x="2897" y="2597"/>
                    <a:pt x="2919" y="2435"/>
                    <a:pt x="2827" y="2343"/>
                  </a:cubicBezTo>
                  <a:lnTo>
                    <a:pt x="1596" y="1112"/>
                  </a:lnTo>
                  <a:cubicBezTo>
                    <a:pt x="1506" y="1022"/>
                    <a:pt x="1344" y="1042"/>
                    <a:pt x="1226" y="1159"/>
                  </a:cubicBezTo>
                  <a:lnTo>
                    <a:pt x="1081" y="1305"/>
                  </a:lnTo>
                  <a:cubicBezTo>
                    <a:pt x="965" y="1421"/>
                    <a:pt x="943" y="1583"/>
                    <a:pt x="1035" y="1675"/>
                  </a:cubicBezTo>
                  <a:lnTo>
                    <a:pt x="2266" y="2905"/>
                  </a:lnTo>
                  <a:close/>
                  <a:moveTo>
                    <a:pt x="2197" y="4231"/>
                  </a:moveTo>
                  <a:lnTo>
                    <a:pt x="2197" y="4026"/>
                  </a:lnTo>
                  <a:cubicBezTo>
                    <a:pt x="2197" y="3861"/>
                    <a:pt x="2097" y="3731"/>
                    <a:pt x="1969" y="3731"/>
                  </a:cubicBezTo>
                  <a:lnTo>
                    <a:pt x="227" y="3731"/>
                  </a:lnTo>
                  <a:cubicBezTo>
                    <a:pt x="100" y="3731"/>
                    <a:pt x="0" y="3861"/>
                    <a:pt x="0" y="4026"/>
                  </a:cubicBezTo>
                  <a:lnTo>
                    <a:pt x="0" y="4231"/>
                  </a:lnTo>
                  <a:cubicBezTo>
                    <a:pt x="0" y="4396"/>
                    <a:pt x="100" y="4526"/>
                    <a:pt x="227" y="4526"/>
                  </a:cubicBezTo>
                  <a:lnTo>
                    <a:pt x="1969" y="4526"/>
                  </a:lnTo>
                  <a:cubicBezTo>
                    <a:pt x="2096" y="4524"/>
                    <a:pt x="2197" y="4396"/>
                    <a:pt x="2197" y="4231"/>
                  </a:cubicBezTo>
                  <a:close/>
                  <a:moveTo>
                    <a:pt x="2711" y="5366"/>
                  </a:moveTo>
                  <a:cubicBezTo>
                    <a:pt x="2595" y="5250"/>
                    <a:pt x="2432" y="5230"/>
                    <a:pt x="2341" y="5318"/>
                  </a:cubicBezTo>
                  <a:lnTo>
                    <a:pt x="1109" y="6550"/>
                  </a:lnTo>
                  <a:cubicBezTo>
                    <a:pt x="1019" y="6640"/>
                    <a:pt x="1040" y="6802"/>
                    <a:pt x="1156" y="6920"/>
                  </a:cubicBezTo>
                  <a:lnTo>
                    <a:pt x="1301" y="7065"/>
                  </a:lnTo>
                  <a:cubicBezTo>
                    <a:pt x="1351" y="7115"/>
                    <a:pt x="1411" y="7148"/>
                    <a:pt x="1472" y="7162"/>
                  </a:cubicBezTo>
                  <a:cubicBezTo>
                    <a:pt x="1491" y="7166"/>
                    <a:pt x="1510" y="7168"/>
                    <a:pt x="1527" y="7168"/>
                  </a:cubicBezTo>
                  <a:cubicBezTo>
                    <a:pt x="1583" y="7168"/>
                    <a:pt x="1634" y="7148"/>
                    <a:pt x="1671" y="7112"/>
                  </a:cubicBezTo>
                  <a:lnTo>
                    <a:pt x="2902" y="5881"/>
                  </a:lnTo>
                  <a:cubicBezTo>
                    <a:pt x="2938" y="5845"/>
                    <a:pt x="2960" y="5793"/>
                    <a:pt x="2960" y="5738"/>
                  </a:cubicBezTo>
                  <a:cubicBezTo>
                    <a:pt x="2960" y="5661"/>
                    <a:pt x="2922" y="5578"/>
                    <a:pt x="2856" y="5512"/>
                  </a:cubicBezTo>
                  <a:lnTo>
                    <a:pt x="2711" y="5366"/>
                  </a:lnTo>
                  <a:close/>
                  <a:moveTo>
                    <a:pt x="4230" y="5951"/>
                  </a:moveTo>
                  <a:lnTo>
                    <a:pt x="4025" y="5951"/>
                  </a:lnTo>
                  <a:cubicBezTo>
                    <a:pt x="3860" y="5951"/>
                    <a:pt x="3730" y="6051"/>
                    <a:pt x="3730" y="6178"/>
                  </a:cubicBezTo>
                  <a:lnTo>
                    <a:pt x="3730" y="7920"/>
                  </a:lnTo>
                  <a:cubicBezTo>
                    <a:pt x="3730" y="8047"/>
                    <a:pt x="3859" y="8148"/>
                    <a:pt x="4025" y="8148"/>
                  </a:cubicBezTo>
                  <a:lnTo>
                    <a:pt x="4230" y="8148"/>
                  </a:lnTo>
                  <a:cubicBezTo>
                    <a:pt x="4395" y="8148"/>
                    <a:pt x="4525" y="8048"/>
                    <a:pt x="4525" y="7920"/>
                  </a:cubicBezTo>
                  <a:lnTo>
                    <a:pt x="4525" y="6178"/>
                  </a:lnTo>
                  <a:cubicBezTo>
                    <a:pt x="4523" y="6051"/>
                    <a:pt x="4395" y="5951"/>
                    <a:pt x="4230" y="5951"/>
                  </a:cubicBezTo>
                  <a:close/>
                  <a:moveTo>
                    <a:pt x="5880" y="5243"/>
                  </a:moveTo>
                  <a:cubicBezTo>
                    <a:pt x="5844" y="5207"/>
                    <a:pt x="5792" y="5187"/>
                    <a:pt x="5736" y="5187"/>
                  </a:cubicBezTo>
                  <a:cubicBezTo>
                    <a:pt x="5658" y="5187"/>
                    <a:pt x="5576" y="5224"/>
                    <a:pt x="5510" y="5291"/>
                  </a:cubicBezTo>
                  <a:lnTo>
                    <a:pt x="5365" y="5436"/>
                  </a:lnTo>
                  <a:cubicBezTo>
                    <a:pt x="5248" y="5552"/>
                    <a:pt x="5227" y="5714"/>
                    <a:pt x="5318" y="5806"/>
                  </a:cubicBezTo>
                  <a:lnTo>
                    <a:pt x="6550" y="7037"/>
                  </a:lnTo>
                  <a:cubicBezTo>
                    <a:pt x="6587" y="7075"/>
                    <a:pt x="6638" y="7093"/>
                    <a:pt x="6692" y="7093"/>
                  </a:cubicBezTo>
                  <a:cubicBezTo>
                    <a:pt x="6767" y="7093"/>
                    <a:pt x="6851" y="7058"/>
                    <a:pt x="6918" y="6991"/>
                  </a:cubicBezTo>
                  <a:lnTo>
                    <a:pt x="7063" y="6846"/>
                  </a:lnTo>
                  <a:cubicBezTo>
                    <a:pt x="7180" y="6730"/>
                    <a:pt x="7201" y="6567"/>
                    <a:pt x="7111" y="6476"/>
                  </a:cubicBezTo>
                  <a:lnTo>
                    <a:pt x="5880" y="5243"/>
                  </a:lnTo>
                  <a:close/>
                  <a:moveTo>
                    <a:pt x="7920" y="3623"/>
                  </a:moveTo>
                  <a:lnTo>
                    <a:pt x="6177" y="3623"/>
                  </a:lnTo>
                  <a:cubicBezTo>
                    <a:pt x="6050" y="3623"/>
                    <a:pt x="5949" y="3753"/>
                    <a:pt x="5949" y="3918"/>
                  </a:cubicBezTo>
                  <a:lnTo>
                    <a:pt x="5949" y="4123"/>
                  </a:lnTo>
                  <a:cubicBezTo>
                    <a:pt x="5949" y="4288"/>
                    <a:pt x="6049" y="4418"/>
                    <a:pt x="6177" y="4418"/>
                  </a:cubicBezTo>
                  <a:lnTo>
                    <a:pt x="7919" y="4418"/>
                  </a:lnTo>
                  <a:cubicBezTo>
                    <a:pt x="8046" y="4418"/>
                    <a:pt x="8147" y="4288"/>
                    <a:pt x="8147" y="4123"/>
                  </a:cubicBezTo>
                  <a:lnTo>
                    <a:pt x="8147" y="3918"/>
                  </a:lnTo>
                  <a:cubicBezTo>
                    <a:pt x="8147" y="3753"/>
                    <a:pt x="8047" y="3623"/>
                    <a:pt x="7920" y="3623"/>
                  </a:cubicBezTo>
                  <a:close/>
                  <a:moveTo>
                    <a:pt x="5435" y="2782"/>
                  </a:moveTo>
                  <a:cubicBezTo>
                    <a:pt x="5502" y="2849"/>
                    <a:pt x="5586" y="2885"/>
                    <a:pt x="5661" y="2885"/>
                  </a:cubicBezTo>
                  <a:cubicBezTo>
                    <a:pt x="5716" y="2885"/>
                    <a:pt x="5766" y="2866"/>
                    <a:pt x="5804" y="2828"/>
                  </a:cubicBezTo>
                  <a:lnTo>
                    <a:pt x="7036" y="1597"/>
                  </a:lnTo>
                  <a:cubicBezTo>
                    <a:pt x="7126" y="1507"/>
                    <a:pt x="7105" y="1344"/>
                    <a:pt x="6989" y="1227"/>
                  </a:cubicBezTo>
                  <a:lnTo>
                    <a:pt x="6844" y="1082"/>
                  </a:lnTo>
                  <a:cubicBezTo>
                    <a:pt x="6727" y="966"/>
                    <a:pt x="6565" y="944"/>
                    <a:pt x="6474" y="1034"/>
                  </a:cubicBezTo>
                  <a:lnTo>
                    <a:pt x="5242" y="2266"/>
                  </a:lnTo>
                  <a:cubicBezTo>
                    <a:pt x="5152" y="2356"/>
                    <a:pt x="5172" y="2518"/>
                    <a:pt x="5290" y="2636"/>
                  </a:cubicBezTo>
                  <a:lnTo>
                    <a:pt x="5435" y="2782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!! 取消">
            <a:extLst>
              <a:ext uri="{FF2B5EF4-FFF2-40B4-BE49-F238E27FC236}">
                <a16:creationId xmlns:a16="http://schemas.microsoft.com/office/drawing/2014/main" id="{E1754506-F77E-81D4-1399-E6C7CB97E370}"/>
              </a:ext>
            </a:extLst>
          </p:cNvPr>
          <p:cNvGrpSpPr/>
          <p:nvPr/>
        </p:nvGrpSpPr>
        <p:grpSpPr>
          <a:xfrm>
            <a:off x="7106285" y="3044825"/>
            <a:ext cx="768350" cy="768350"/>
            <a:chOff x="7589108" y="3216636"/>
            <a:chExt cx="768350" cy="768350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624BB16-1373-055E-7E96-96DCAF589C37}"/>
                </a:ext>
              </a:extLst>
            </p:cNvPr>
            <p:cNvSpPr/>
            <p:nvPr/>
          </p:nvSpPr>
          <p:spPr>
            <a:xfrm>
              <a:off x="7589108" y="3216636"/>
              <a:ext cx="768350" cy="768350"/>
            </a:xfrm>
            <a:prstGeom prst="ellipse">
              <a:avLst/>
            </a:prstGeom>
            <a:solidFill>
              <a:schemeClr val="bg1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2" name="图形 41">
              <a:extLst>
                <a:ext uri="{FF2B5EF4-FFF2-40B4-BE49-F238E27FC236}">
                  <a16:creationId xmlns:a16="http://schemas.microsoft.com/office/drawing/2014/main" id="{83E26B1C-0921-05C7-4683-92237FC1A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638000" y="3265528"/>
              <a:ext cx="670566" cy="670566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0CCECB8-B711-2ED9-B707-E4D1F527B21D}"/>
              </a:ext>
            </a:extLst>
          </p:cNvPr>
          <p:cNvSpPr txBox="1"/>
          <p:nvPr/>
        </p:nvSpPr>
        <p:spPr>
          <a:xfrm>
            <a:off x="4254972" y="3834439"/>
            <a:ext cx="893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关机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A5DF53-5C4D-F674-B9DC-C64E0C471169}"/>
              </a:ext>
            </a:extLst>
          </p:cNvPr>
          <p:cNvSpPr txBox="1"/>
          <p:nvPr/>
        </p:nvSpPr>
        <p:spPr>
          <a:xfrm>
            <a:off x="5649432" y="3834439"/>
            <a:ext cx="893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重启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30FF48-340E-577F-7C90-80809039EB15}"/>
              </a:ext>
            </a:extLst>
          </p:cNvPr>
          <p:cNvSpPr txBox="1"/>
          <p:nvPr/>
        </p:nvSpPr>
        <p:spPr>
          <a:xfrm>
            <a:off x="7043892" y="3834439"/>
            <a:ext cx="893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取消</a:t>
            </a:r>
          </a:p>
        </p:txBody>
      </p:sp>
    </p:spTree>
    <p:extLst>
      <p:ext uri="{BB962C8B-B14F-4D97-AF65-F5344CB8AC3E}">
        <p14:creationId xmlns:p14="http://schemas.microsoft.com/office/powerpoint/2010/main" val="3553816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500">
        <p159:morph option="byObject"/>
      </p:transition>
    </mc:Choice>
    <mc:Fallback>
      <p:transition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remove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0.11432 0.2044 " pathEditMode="relative" rAng="0" ptsTypes="AA">
                                      <p:cBhvr>
                                        <p:cTn id="18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6" y="1020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remove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044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20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remove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-0.11432 0.20463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6" y="1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BACB24-CAF3-1904-3D66-086D0DE89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!! 壁纸" descr="背景图案&#10;&#10;AI 生成的内容可能不正确。">
            <a:extLst>
              <a:ext uri="{FF2B5EF4-FFF2-40B4-BE49-F238E27FC236}">
                <a16:creationId xmlns:a16="http://schemas.microsoft.com/office/drawing/2014/main" id="{42F1B054-B2B7-76CB-ACF6-29AB817BAB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!! 遮罩">
            <a:extLst>
              <a:ext uri="{FF2B5EF4-FFF2-40B4-BE49-F238E27FC236}">
                <a16:creationId xmlns:a16="http://schemas.microsoft.com/office/drawing/2014/main" id="{DB40A390-F9FC-ACA3-C3C3-78EA690F1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37" name="!! 关机">
            <a:extLst>
              <a:ext uri="{FF2B5EF4-FFF2-40B4-BE49-F238E27FC236}">
                <a16:creationId xmlns:a16="http://schemas.microsoft.com/office/drawing/2014/main" id="{BD1B4B71-F73B-D2BB-DD52-BC0DB23B989D}"/>
              </a:ext>
            </a:extLst>
          </p:cNvPr>
          <p:cNvGrpSpPr/>
          <p:nvPr/>
        </p:nvGrpSpPr>
        <p:grpSpPr>
          <a:xfrm>
            <a:off x="4317365" y="3044825"/>
            <a:ext cx="768350" cy="768350"/>
            <a:chOff x="3873499" y="4722659"/>
            <a:chExt cx="768350" cy="768350"/>
          </a:xfrm>
        </p:grpSpPr>
        <p:sp>
          <p:nvSpPr>
            <p:cNvPr id="35" name="椭圆 34">
              <a:hlinkClick r:id="rId6" action="ppaction://hlinksldjump"/>
              <a:extLst>
                <a:ext uri="{FF2B5EF4-FFF2-40B4-BE49-F238E27FC236}">
                  <a16:creationId xmlns:a16="http://schemas.microsoft.com/office/drawing/2014/main" id="{E211F856-33C4-A948-5778-59EE9FE92CB8}"/>
                </a:ext>
              </a:extLst>
            </p:cNvPr>
            <p:cNvSpPr/>
            <p:nvPr/>
          </p:nvSpPr>
          <p:spPr>
            <a:xfrm>
              <a:off x="3873499" y="4722659"/>
              <a:ext cx="768350" cy="7683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pic>
          <p:nvPicPr>
            <p:cNvPr id="25" name="!! 按钮-关机">
              <a:extLst>
                <a:ext uri="{FF2B5EF4-FFF2-40B4-BE49-F238E27FC236}">
                  <a16:creationId xmlns:a16="http://schemas.microsoft.com/office/drawing/2014/main" id="{33E38AA5-4944-B9E2-8590-3F068E6B8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64736" y="4815296"/>
              <a:ext cx="585876" cy="585872"/>
            </a:xfrm>
            <a:prstGeom prst="rect">
              <a:avLst/>
            </a:prstGeom>
          </p:spPr>
        </p:pic>
      </p:grpSp>
      <p:grpSp>
        <p:nvGrpSpPr>
          <p:cNvPr id="38" name="!! 重启">
            <a:extLst>
              <a:ext uri="{FF2B5EF4-FFF2-40B4-BE49-F238E27FC236}">
                <a16:creationId xmlns:a16="http://schemas.microsoft.com/office/drawing/2014/main" id="{0617B9EC-2566-472C-2BA3-956AC31AD1AF}"/>
              </a:ext>
            </a:extLst>
          </p:cNvPr>
          <p:cNvGrpSpPr/>
          <p:nvPr/>
        </p:nvGrpSpPr>
        <p:grpSpPr>
          <a:xfrm>
            <a:off x="5711825" y="3044825"/>
            <a:ext cx="768350" cy="768350"/>
            <a:chOff x="5078522" y="4722659"/>
            <a:chExt cx="768350" cy="768350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BE6F16C8-903D-6275-6F04-89C855D48D54}"/>
                </a:ext>
              </a:extLst>
            </p:cNvPr>
            <p:cNvSpPr/>
            <p:nvPr/>
          </p:nvSpPr>
          <p:spPr>
            <a:xfrm>
              <a:off x="5078522" y="4722659"/>
              <a:ext cx="768350" cy="7683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sp>
          <p:nvSpPr>
            <p:cNvPr id="26" name="!! 按钮-重启">
              <a:hlinkClick r:id="rId9" action="ppaction://hlinksldjump"/>
              <a:extLst>
                <a:ext uri="{FF2B5EF4-FFF2-40B4-BE49-F238E27FC236}">
                  <a16:creationId xmlns:a16="http://schemas.microsoft.com/office/drawing/2014/main" id="{B5CA1FB4-D44E-5B97-3397-3B9FEAB08FF1}"/>
                </a:ext>
              </a:extLst>
            </p:cNvPr>
            <p:cNvSpPr/>
            <p:nvPr/>
          </p:nvSpPr>
          <p:spPr>
            <a:xfrm>
              <a:off x="5241383" y="4885463"/>
              <a:ext cx="442628" cy="442742"/>
            </a:xfrm>
            <a:custGeom>
              <a:avLst/>
              <a:gdLst>
                <a:gd name="T0" fmla="*/ 4417 w 8147"/>
                <a:gd name="T1" fmla="*/ 1971 h 8148"/>
                <a:gd name="T2" fmla="*/ 4122 w 8147"/>
                <a:gd name="T3" fmla="*/ 0 h 8148"/>
                <a:gd name="T4" fmla="*/ 3622 w 8147"/>
                <a:gd name="T5" fmla="*/ 228 h 8148"/>
                <a:gd name="T6" fmla="*/ 3917 w 8147"/>
                <a:gd name="T7" fmla="*/ 2197 h 8148"/>
                <a:gd name="T8" fmla="*/ 4122 w 8147"/>
                <a:gd name="T9" fmla="*/ 2198 h 8148"/>
                <a:gd name="T10" fmla="*/ 2410 w 8147"/>
                <a:gd name="T11" fmla="*/ 2962 h 8148"/>
                <a:gd name="T12" fmla="*/ 2781 w 8147"/>
                <a:gd name="T13" fmla="*/ 2713 h 8148"/>
                <a:gd name="T14" fmla="*/ 1596 w 8147"/>
                <a:gd name="T15" fmla="*/ 1112 h 8148"/>
                <a:gd name="T16" fmla="*/ 1081 w 8147"/>
                <a:gd name="T17" fmla="*/ 1305 h 8148"/>
                <a:gd name="T18" fmla="*/ 2266 w 8147"/>
                <a:gd name="T19" fmla="*/ 2905 h 8148"/>
                <a:gd name="T20" fmla="*/ 2197 w 8147"/>
                <a:gd name="T21" fmla="*/ 4026 h 8148"/>
                <a:gd name="T22" fmla="*/ 227 w 8147"/>
                <a:gd name="T23" fmla="*/ 3731 h 8148"/>
                <a:gd name="T24" fmla="*/ 0 w 8147"/>
                <a:gd name="T25" fmla="*/ 4231 h 8148"/>
                <a:gd name="T26" fmla="*/ 1969 w 8147"/>
                <a:gd name="T27" fmla="*/ 4526 h 8148"/>
                <a:gd name="T28" fmla="*/ 2711 w 8147"/>
                <a:gd name="T29" fmla="*/ 5366 h 8148"/>
                <a:gd name="T30" fmla="*/ 1109 w 8147"/>
                <a:gd name="T31" fmla="*/ 6550 h 8148"/>
                <a:gd name="T32" fmla="*/ 1301 w 8147"/>
                <a:gd name="T33" fmla="*/ 7065 h 8148"/>
                <a:gd name="T34" fmla="*/ 1527 w 8147"/>
                <a:gd name="T35" fmla="*/ 7168 h 8148"/>
                <a:gd name="T36" fmla="*/ 2902 w 8147"/>
                <a:gd name="T37" fmla="*/ 5881 h 8148"/>
                <a:gd name="T38" fmla="*/ 2856 w 8147"/>
                <a:gd name="T39" fmla="*/ 5512 h 8148"/>
                <a:gd name="T40" fmla="*/ 4230 w 8147"/>
                <a:gd name="T41" fmla="*/ 5951 h 8148"/>
                <a:gd name="T42" fmla="*/ 3730 w 8147"/>
                <a:gd name="T43" fmla="*/ 6178 h 8148"/>
                <a:gd name="T44" fmla="*/ 4025 w 8147"/>
                <a:gd name="T45" fmla="*/ 8148 h 8148"/>
                <a:gd name="T46" fmla="*/ 4525 w 8147"/>
                <a:gd name="T47" fmla="*/ 7920 h 8148"/>
                <a:gd name="T48" fmla="*/ 4230 w 8147"/>
                <a:gd name="T49" fmla="*/ 5951 h 8148"/>
                <a:gd name="T50" fmla="*/ 5736 w 8147"/>
                <a:gd name="T51" fmla="*/ 5187 h 8148"/>
                <a:gd name="T52" fmla="*/ 5365 w 8147"/>
                <a:gd name="T53" fmla="*/ 5436 h 8148"/>
                <a:gd name="T54" fmla="*/ 6550 w 8147"/>
                <a:gd name="T55" fmla="*/ 7037 h 8148"/>
                <a:gd name="T56" fmla="*/ 6918 w 8147"/>
                <a:gd name="T57" fmla="*/ 6991 h 8148"/>
                <a:gd name="T58" fmla="*/ 7111 w 8147"/>
                <a:gd name="T59" fmla="*/ 6476 h 8148"/>
                <a:gd name="T60" fmla="*/ 7920 w 8147"/>
                <a:gd name="T61" fmla="*/ 3623 h 8148"/>
                <a:gd name="T62" fmla="*/ 5949 w 8147"/>
                <a:gd name="T63" fmla="*/ 3918 h 8148"/>
                <a:gd name="T64" fmla="*/ 6177 w 8147"/>
                <a:gd name="T65" fmla="*/ 4418 h 8148"/>
                <a:gd name="T66" fmla="*/ 8147 w 8147"/>
                <a:gd name="T67" fmla="*/ 4123 h 8148"/>
                <a:gd name="T68" fmla="*/ 7920 w 8147"/>
                <a:gd name="T69" fmla="*/ 3623 h 8148"/>
                <a:gd name="T70" fmla="*/ 5661 w 8147"/>
                <a:gd name="T71" fmla="*/ 2885 h 8148"/>
                <a:gd name="T72" fmla="*/ 7036 w 8147"/>
                <a:gd name="T73" fmla="*/ 1597 h 8148"/>
                <a:gd name="T74" fmla="*/ 6844 w 8147"/>
                <a:gd name="T75" fmla="*/ 1082 h 8148"/>
                <a:gd name="T76" fmla="*/ 5242 w 8147"/>
                <a:gd name="T77" fmla="*/ 2266 h 8148"/>
                <a:gd name="T78" fmla="*/ 5435 w 8147"/>
                <a:gd name="T79" fmla="*/ 2782 h 8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147" h="8148">
                  <a:moveTo>
                    <a:pt x="4122" y="2198"/>
                  </a:moveTo>
                  <a:cubicBezTo>
                    <a:pt x="4287" y="2198"/>
                    <a:pt x="4417" y="2098"/>
                    <a:pt x="4417" y="1971"/>
                  </a:cubicBezTo>
                  <a:lnTo>
                    <a:pt x="4417" y="228"/>
                  </a:lnTo>
                  <a:cubicBezTo>
                    <a:pt x="4417" y="101"/>
                    <a:pt x="4289" y="0"/>
                    <a:pt x="4122" y="0"/>
                  </a:cubicBezTo>
                  <a:lnTo>
                    <a:pt x="3917" y="0"/>
                  </a:lnTo>
                  <a:cubicBezTo>
                    <a:pt x="3752" y="0"/>
                    <a:pt x="3622" y="100"/>
                    <a:pt x="3622" y="228"/>
                  </a:cubicBezTo>
                  <a:lnTo>
                    <a:pt x="3622" y="1970"/>
                  </a:lnTo>
                  <a:cubicBezTo>
                    <a:pt x="3622" y="2097"/>
                    <a:pt x="3751" y="2197"/>
                    <a:pt x="3917" y="2197"/>
                  </a:cubicBezTo>
                  <a:lnTo>
                    <a:pt x="4122" y="2197"/>
                  </a:lnTo>
                  <a:lnTo>
                    <a:pt x="4122" y="2198"/>
                  </a:lnTo>
                  <a:close/>
                  <a:moveTo>
                    <a:pt x="2266" y="2905"/>
                  </a:moveTo>
                  <a:cubicBezTo>
                    <a:pt x="2302" y="2941"/>
                    <a:pt x="2349" y="2960"/>
                    <a:pt x="2410" y="2962"/>
                  </a:cubicBezTo>
                  <a:cubicBezTo>
                    <a:pt x="2487" y="2962"/>
                    <a:pt x="2570" y="2925"/>
                    <a:pt x="2636" y="2858"/>
                  </a:cubicBezTo>
                  <a:lnTo>
                    <a:pt x="2781" y="2713"/>
                  </a:lnTo>
                  <a:cubicBezTo>
                    <a:pt x="2897" y="2597"/>
                    <a:pt x="2919" y="2435"/>
                    <a:pt x="2827" y="2343"/>
                  </a:cubicBezTo>
                  <a:lnTo>
                    <a:pt x="1596" y="1112"/>
                  </a:lnTo>
                  <a:cubicBezTo>
                    <a:pt x="1506" y="1022"/>
                    <a:pt x="1344" y="1042"/>
                    <a:pt x="1226" y="1159"/>
                  </a:cubicBezTo>
                  <a:lnTo>
                    <a:pt x="1081" y="1305"/>
                  </a:lnTo>
                  <a:cubicBezTo>
                    <a:pt x="965" y="1421"/>
                    <a:pt x="943" y="1583"/>
                    <a:pt x="1035" y="1675"/>
                  </a:cubicBezTo>
                  <a:lnTo>
                    <a:pt x="2266" y="2905"/>
                  </a:lnTo>
                  <a:close/>
                  <a:moveTo>
                    <a:pt x="2197" y="4231"/>
                  </a:moveTo>
                  <a:lnTo>
                    <a:pt x="2197" y="4026"/>
                  </a:lnTo>
                  <a:cubicBezTo>
                    <a:pt x="2197" y="3861"/>
                    <a:pt x="2097" y="3731"/>
                    <a:pt x="1969" y="3731"/>
                  </a:cubicBezTo>
                  <a:lnTo>
                    <a:pt x="227" y="3731"/>
                  </a:lnTo>
                  <a:cubicBezTo>
                    <a:pt x="100" y="3731"/>
                    <a:pt x="0" y="3861"/>
                    <a:pt x="0" y="4026"/>
                  </a:cubicBezTo>
                  <a:lnTo>
                    <a:pt x="0" y="4231"/>
                  </a:lnTo>
                  <a:cubicBezTo>
                    <a:pt x="0" y="4396"/>
                    <a:pt x="100" y="4526"/>
                    <a:pt x="227" y="4526"/>
                  </a:cubicBezTo>
                  <a:lnTo>
                    <a:pt x="1969" y="4526"/>
                  </a:lnTo>
                  <a:cubicBezTo>
                    <a:pt x="2096" y="4524"/>
                    <a:pt x="2197" y="4396"/>
                    <a:pt x="2197" y="4231"/>
                  </a:cubicBezTo>
                  <a:close/>
                  <a:moveTo>
                    <a:pt x="2711" y="5366"/>
                  </a:moveTo>
                  <a:cubicBezTo>
                    <a:pt x="2595" y="5250"/>
                    <a:pt x="2432" y="5230"/>
                    <a:pt x="2341" y="5318"/>
                  </a:cubicBezTo>
                  <a:lnTo>
                    <a:pt x="1109" y="6550"/>
                  </a:lnTo>
                  <a:cubicBezTo>
                    <a:pt x="1019" y="6640"/>
                    <a:pt x="1040" y="6802"/>
                    <a:pt x="1156" y="6920"/>
                  </a:cubicBezTo>
                  <a:lnTo>
                    <a:pt x="1301" y="7065"/>
                  </a:lnTo>
                  <a:cubicBezTo>
                    <a:pt x="1351" y="7115"/>
                    <a:pt x="1411" y="7148"/>
                    <a:pt x="1472" y="7162"/>
                  </a:cubicBezTo>
                  <a:cubicBezTo>
                    <a:pt x="1491" y="7166"/>
                    <a:pt x="1510" y="7168"/>
                    <a:pt x="1527" y="7168"/>
                  </a:cubicBezTo>
                  <a:cubicBezTo>
                    <a:pt x="1583" y="7168"/>
                    <a:pt x="1634" y="7148"/>
                    <a:pt x="1671" y="7112"/>
                  </a:cubicBezTo>
                  <a:lnTo>
                    <a:pt x="2902" y="5881"/>
                  </a:lnTo>
                  <a:cubicBezTo>
                    <a:pt x="2938" y="5845"/>
                    <a:pt x="2960" y="5793"/>
                    <a:pt x="2960" y="5738"/>
                  </a:cubicBezTo>
                  <a:cubicBezTo>
                    <a:pt x="2960" y="5661"/>
                    <a:pt x="2922" y="5578"/>
                    <a:pt x="2856" y="5512"/>
                  </a:cubicBezTo>
                  <a:lnTo>
                    <a:pt x="2711" y="5366"/>
                  </a:lnTo>
                  <a:close/>
                  <a:moveTo>
                    <a:pt x="4230" y="5951"/>
                  </a:moveTo>
                  <a:lnTo>
                    <a:pt x="4025" y="5951"/>
                  </a:lnTo>
                  <a:cubicBezTo>
                    <a:pt x="3860" y="5951"/>
                    <a:pt x="3730" y="6051"/>
                    <a:pt x="3730" y="6178"/>
                  </a:cubicBezTo>
                  <a:lnTo>
                    <a:pt x="3730" y="7920"/>
                  </a:lnTo>
                  <a:cubicBezTo>
                    <a:pt x="3730" y="8047"/>
                    <a:pt x="3859" y="8148"/>
                    <a:pt x="4025" y="8148"/>
                  </a:cubicBezTo>
                  <a:lnTo>
                    <a:pt x="4230" y="8148"/>
                  </a:lnTo>
                  <a:cubicBezTo>
                    <a:pt x="4395" y="8148"/>
                    <a:pt x="4525" y="8048"/>
                    <a:pt x="4525" y="7920"/>
                  </a:cubicBezTo>
                  <a:lnTo>
                    <a:pt x="4525" y="6178"/>
                  </a:lnTo>
                  <a:cubicBezTo>
                    <a:pt x="4523" y="6051"/>
                    <a:pt x="4395" y="5951"/>
                    <a:pt x="4230" y="5951"/>
                  </a:cubicBezTo>
                  <a:close/>
                  <a:moveTo>
                    <a:pt x="5880" y="5243"/>
                  </a:moveTo>
                  <a:cubicBezTo>
                    <a:pt x="5844" y="5207"/>
                    <a:pt x="5792" y="5187"/>
                    <a:pt x="5736" y="5187"/>
                  </a:cubicBezTo>
                  <a:cubicBezTo>
                    <a:pt x="5658" y="5187"/>
                    <a:pt x="5576" y="5224"/>
                    <a:pt x="5510" y="5291"/>
                  </a:cubicBezTo>
                  <a:lnTo>
                    <a:pt x="5365" y="5436"/>
                  </a:lnTo>
                  <a:cubicBezTo>
                    <a:pt x="5248" y="5552"/>
                    <a:pt x="5227" y="5714"/>
                    <a:pt x="5318" y="5806"/>
                  </a:cubicBezTo>
                  <a:lnTo>
                    <a:pt x="6550" y="7037"/>
                  </a:lnTo>
                  <a:cubicBezTo>
                    <a:pt x="6587" y="7075"/>
                    <a:pt x="6638" y="7093"/>
                    <a:pt x="6692" y="7093"/>
                  </a:cubicBezTo>
                  <a:cubicBezTo>
                    <a:pt x="6767" y="7093"/>
                    <a:pt x="6851" y="7058"/>
                    <a:pt x="6918" y="6991"/>
                  </a:cubicBezTo>
                  <a:lnTo>
                    <a:pt x="7063" y="6846"/>
                  </a:lnTo>
                  <a:cubicBezTo>
                    <a:pt x="7180" y="6730"/>
                    <a:pt x="7201" y="6567"/>
                    <a:pt x="7111" y="6476"/>
                  </a:cubicBezTo>
                  <a:lnTo>
                    <a:pt x="5880" y="5243"/>
                  </a:lnTo>
                  <a:close/>
                  <a:moveTo>
                    <a:pt x="7920" y="3623"/>
                  </a:moveTo>
                  <a:lnTo>
                    <a:pt x="6177" y="3623"/>
                  </a:lnTo>
                  <a:cubicBezTo>
                    <a:pt x="6050" y="3623"/>
                    <a:pt x="5949" y="3753"/>
                    <a:pt x="5949" y="3918"/>
                  </a:cubicBezTo>
                  <a:lnTo>
                    <a:pt x="5949" y="4123"/>
                  </a:lnTo>
                  <a:cubicBezTo>
                    <a:pt x="5949" y="4288"/>
                    <a:pt x="6049" y="4418"/>
                    <a:pt x="6177" y="4418"/>
                  </a:cubicBezTo>
                  <a:lnTo>
                    <a:pt x="7919" y="4418"/>
                  </a:lnTo>
                  <a:cubicBezTo>
                    <a:pt x="8046" y="4418"/>
                    <a:pt x="8147" y="4288"/>
                    <a:pt x="8147" y="4123"/>
                  </a:cubicBezTo>
                  <a:lnTo>
                    <a:pt x="8147" y="3918"/>
                  </a:lnTo>
                  <a:cubicBezTo>
                    <a:pt x="8147" y="3753"/>
                    <a:pt x="8047" y="3623"/>
                    <a:pt x="7920" y="3623"/>
                  </a:cubicBezTo>
                  <a:close/>
                  <a:moveTo>
                    <a:pt x="5435" y="2782"/>
                  </a:moveTo>
                  <a:cubicBezTo>
                    <a:pt x="5502" y="2849"/>
                    <a:pt x="5586" y="2885"/>
                    <a:pt x="5661" y="2885"/>
                  </a:cubicBezTo>
                  <a:cubicBezTo>
                    <a:pt x="5716" y="2885"/>
                    <a:pt x="5766" y="2866"/>
                    <a:pt x="5804" y="2828"/>
                  </a:cubicBezTo>
                  <a:lnTo>
                    <a:pt x="7036" y="1597"/>
                  </a:lnTo>
                  <a:cubicBezTo>
                    <a:pt x="7126" y="1507"/>
                    <a:pt x="7105" y="1344"/>
                    <a:pt x="6989" y="1227"/>
                  </a:cubicBezTo>
                  <a:lnTo>
                    <a:pt x="6844" y="1082"/>
                  </a:lnTo>
                  <a:cubicBezTo>
                    <a:pt x="6727" y="966"/>
                    <a:pt x="6565" y="944"/>
                    <a:pt x="6474" y="1034"/>
                  </a:cubicBezTo>
                  <a:lnTo>
                    <a:pt x="5242" y="2266"/>
                  </a:lnTo>
                  <a:cubicBezTo>
                    <a:pt x="5152" y="2356"/>
                    <a:pt x="5172" y="2518"/>
                    <a:pt x="5290" y="2636"/>
                  </a:cubicBezTo>
                  <a:lnTo>
                    <a:pt x="5435" y="2782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</p:grpSp>
      <p:grpSp>
        <p:nvGrpSpPr>
          <p:cNvPr id="43" name="!! 取消">
            <a:extLst>
              <a:ext uri="{FF2B5EF4-FFF2-40B4-BE49-F238E27FC236}">
                <a16:creationId xmlns:a16="http://schemas.microsoft.com/office/drawing/2014/main" id="{E6323E56-9AC1-6F16-D596-E26B4729DA13}"/>
              </a:ext>
            </a:extLst>
          </p:cNvPr>
          <p:cNvGrpSpPr/>
          <p:nvPr/>
        </p:nvGrpSpPr>
        <p:grpSpPr>
          <a:xfrm>
            <a:off x="7106285" y="3044825"/>
            <a:ext cx="768350" cy="768350"/>
            <a:chOff x="7589108" y="3216636"/>
            <a:chExt cx="768350" cy="768350"/>
          </a:xfrm>
        </p:grpSpPr>
        <p:sp>
          <p:nvSpPr>
            <p:cNvPr id="40" name="椭圆 39">
              <a:hlinkClick r:id="rId10" action="ppaction://hlinksldjump"/>
              <a:extLst>
                <a:ext uri="{FF2B5EF4-FFF2-40B4-BE49-F238E27FC236}">
                  <a16:creationId xmlns:a16="http://schemas.microsoft.com/office/drawing/2014/main" id="{7CCAE3D4-056D-284F-6D05-696E9D74BE31}"/>
                </a:ext>
              </a:extLst>
            </p:cNvPr>
            <p:cNvSpPr/>
            <p:nvPr/>
          </p:nvSpPr>
          <p:spPr>
            <a:xfrm>
              <a:off x="7589108" y="3216636"/>
              <a:ext cx="768350" cy="768350"/>
            </a:xfrm>
            <a:prstGeom prst="ellipse">
              <a:avLst/>
            </a:prstGeom>
            <a:solidFill>
              <a:schemeClr val="bg1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pic>
          <p:nvPicPr>
            <p:cNvPr id="42" name="图形 41">
              <a:extLst>
                <a:ext uri="{FF2B5EF4-FFF2-40B4-BE49-F238E27FC236}">
                  <a16:creationId xmlns:a16="http://schemas.microsoft.com/office/drawing/2014/main" id="{23CF4FAA-61B1-434B-7BA4-0F50FDB48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638000" y="3265528"/>
              <a:ext cx="670566" cy="670566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803833D-D6B5-5D5F-3531-8971F500D1F6}"/>
              </a:ext>
            </a:extLst>
          </p:cNvPr>
          <p:cNvSpPr txBox="1"/>
          <p:nvPr/>
        </p:nvSpPr>
        <p:spPr>
          <a:xfrm>
            <a:off x="4254972" y="3834439"/>
            <a:ext cx="893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关机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8335B9-D33A-B658-26D9-EF7185FBCA0B}"/>
              </a:ext>
            </a:extLst>
          </p:cNvPr>
          <p:cNvSpPr txBox="1"/>
          <p:nvPr/>
        </p:nvSpPr>
        <p:spPr>
          <a:xfrm>
            <a:off x="5649432" y="3834439"/>
            <a:ext cx="893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重启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E09535-8C19-56A5-40D5-8305547170F4}"/>
              </a:ext>
            </a:extLst>
          </p:cNvPr>
          <p:cNvSpPr txBox="1"/>
          <p:nvPr/>
        </p:nvSpPr>
        <p:spPr>
          <a:xfrm>
            <a:off x="7043892" y="3834439"/>
            <a:ext cx="893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rPr>
              <a:t>取消</a:t>
            </a:r>
          </a:p>
        </p:txBody>
      </p:sp>
    </p:spTree>
    <p:extLst>
      <p:ext uri="{BB962C8B-B14F-4D97-AF65-F5344CB8AC3E}">
        <p14:creationId xmlns:p14="http://schemas.microsoft.com/office/powerpoint/2010/main" val="1472379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72B1FF-45C6-682F-1833-24E77BED3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!! 壁纸" descr="背景图案&#10;&#10;AI 生成的内容可能不正确。">
            <a:extLst>
              <a:ext uri="{FF2B5EF4-FFF2-40B4-BE49-F238E27FC236}">
                <a16:creationId xmlns:a16="http://schemas.microsoft.com/office/drawing/2014/main" id="{C7FE0F3A-BC23-D3D6-E0C8-2B60953774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!! 遮罩">
            <a:extLst>
              <a:ext uri="{FF2B5EF4-FFF2-40B4-BE49-F238E27FC236}">
                <a16:creationId xmlns:a16="http://schemas.microsoft.com/office/drawing/2014/main" id="{AF94F267-B3E6-0F6B-3CE2-76B3D2173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grpSp>
        <p:nvGrpSpPr>
          <p:cNvPr id="37" name="!! 关机">
            <a:extLst>
              <a:ext uri="{FF2B5EF4-FFF2-40B4-BE49-F238E27FC236}">
                <a16:creationId xmlns:a16="http://schemas.microsoft.com/office/drawing/2014/main" id="{AFA3B879-984C-C725-96A9-5117637F5EAB}"/>
              </a:ext>
            </a:extLst>
          </p:cNvPr>
          <p:cNvGrpSpPr/>
          <p:nvPr/>
        </p:nvGrpSpPr>
        <p:grpSpPr>
          <a:xfrm>
            <a:off x="5579444" y="2912444"/>
            <a:ext cx="1033112" cy="1033112"/>
            <a:chOff x="3873499" y="4722659"/>
            <a:chExt cx="768350" cy="768350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081EBEF-FAE7-7DD0-49DD-EC6CA81147AE}"/>
                </a:ext>
              </a:extLst>
            </p:cNvPr>
            <p:cNvSpPr/>
            <p:nvPr/>
          </p:nvSpPr>
          <p:spPr>
            <a:xfrm>
              <a:off x="3873499" y="4722659"/>
              <a:ext cx="768350" cy="768350"/>
            </a:xfrm>
            <a:prstGeom prst="ellipse">
              <a:avLst/>
            </a:prstGeom>
            <a:solidFill>
              <a:schemeClr val="accent5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vivo Sans"/>
                <a:ea typeface="vivo Sans"/>
                <a:cs typeface="+mn-cs"/>
              </a:endParaRPr>
            </a:p>
          </p:txBody>
        </p:sp>
        <p:pic>
          <p:nvPicPr>
            <p:cNvPr id="25" name="!! 按钮-关机">
              <a:extLst>
                <a:ext uri="{FF2B5EF4-FFF2-40B4-BE49-F238E27FC236}">
                  <a16:creationId xmlns:a16="http://schemas.microsoft.com/office/drawing/2014/main" id="{246E498F-AA2F-4900-7378-9A2744200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64736" y="4815296"/>
              <a:ext cx="585876" cy="585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5606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1000">
        <p159:morph option="byObject"/>
      </p:transition>
    </mc:Choice>
    <mc:Fallback>
      <p:transition advClick="0" advTm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C772E7-AFBB-3CF7-98CB-AF911174A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!! 壁纸" descr="背景图案&#10;&#10;AI 生成的内容可能不正确。">
            <a:extLst>
              <a:ext uri="{FF2B5EF4-FFF2-40B4-BE49-F238E27FC236}">
                <a16:creationId xmlns:a16="http://schemas.microsoft.com/office/drawing/2014/main" id="{7F899018-88EC-EF05-576D-42F197760A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!! 提示框">
            <a:extLst>
              <a:ext uri="{FF2B5EF4-FFF2-40B4-BE49-F238E27FC236}">
                <a16:creationId xmlns:a16="http://schemas.microsoft.com/office/drawing/2014/main" id="{9051D840-212D-44B3-BDB5-BF35C2A9B78C}"/>
              </a:ext>
            </a:extLst>
          </p:cNvPr>
          <p:cNvGrpSpPr/>
          <p:nvPr/>
        </p:nvGrpSpPr>
        <p:grpSpPr>
          <a:xfrm>
            <a:off x="3813542" y="2810933"/>
            <a:ext cx="4564916" cy="1236134"/>
            <a:chOff x="3813540" y="2810933"/>
            <a:chExt cx="4564916" cy="1236134"/>
          </a:xfrm>
          <a:solidFill>
            <a:schemeClr val="bg1">
              <a:lumMod val="25000"/>
            </a:schemeClr>
          </a:solidFill>
        </p:grpSpPr>
        <p:sp>
          <p:nvSpPr>
            <p:cNvPr id="12" name="!! 弹窗">
              <a:extLst>
                <a:ext uri="{FF2B5EF4-FFF2-40B4-BE49-F238E27FC236}">
                  <a16:creationId xmlns:a16="http://schemas.microsoft.com/office/drawing/2014/main" id="{7240430B-49CD-3B0D-67D0-DCACDB8CEF1C}"/>
                </a:ext>
              </a:extLst>
            </p:cNvPr>
            <p:cNvSpPr/>
            <p:nvPr/>
          </p:nvSpPr>
          <p:spPr>
            <a:xfrm>
              <a:off x="3813540" y="2810933"/>
              <a:ext cx="4564916" cy="1236134"/>
            </a:xfrm>
            <a:prstGeom prst="roundRect">
              <a:avLst>
                <a:gd name="adj" fmla="val 7669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标题">
              <a:extLst>
                <a:ext uri="{FF2B5EF4-FFF2-40B4-BE49-F238E27FC236}">
                  <a16:creationId xmlns:a16="http://schemas.microsoft.com/office/drawing/2014/main" id="{39D8AC63-2781-FA53-7EEA-F73DB9B898C9}"/>
                </a:ext>
              </a:extLst>
            </p:cNvPr>
            <p:cNvSpPr txBox="1"/>
            <p:nvPr/>
          </p:nvSpPr>
          <p:spPr>
            <a:xfrm>
              <a:off x="5012459" y="3110342"/>
              <a:ext cx="120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+mj-ea"/>
                  <a:ea typeface="+mj-ea"/>
                </a:rPr>
                <a:t>Leaf OS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15" name="副标题">
              <a:extLst>
                <a:ext uri="{FF2B5EF4-FFF2-40B4-BE49-F238E27FC236}">
                  <a16:creationId xmlns:a16="http://schemas.microsoft.com/office/drawing/2014/main" id="{7D32C4C3-C56A-DD2E-A521-08EF4E80D2F2}"/>
                </a:ext>
              </a:extLst>
            </p:cNvPr>
            <p:cNvSpPr txBox="1"/>
            <p:nvPr/>
          </p:nvSpPr>
          <p:spPr>
            <a:xfrm>
              <a:off x="5012459" y="3429000"/>
              <a:ext cx="2925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正在关机</a:t>
              </a:r>
            </a:p>
          </p:txBody>
        </p:sp>
      </p:grpSp>
      <p:grpSp>
        <p:nvGrpSpPr>
          <p:cNvPr id="7" name="!! load">
            <a:extLst>
              <a:ext uri="{FF2B5EF4-FFF2-40B4-BE49-F238E27FC236}">
                <a16:creationId xmlns:a16="http://schemas.microsoft.com/office/drawing/2014/main" id="{0DCDB637-85BC-D345-EBA9-38A113EA1E16}"/>
              </a:ext>
            </a:extLst>
          </p:cNvPr>
          <p:cNvGrpSpPr/>
          <p:nvPr/>
        </p:nvGrpSpPr>
        <p:grpSpPr>
          <a:xfrm>
            <a:off x="4306609" y="3182795"/>
            <a:ext cx="505104" cy="505104"/>
            <a:chOff x="7349534" y="4722202"/>
            <a:chExt cx="279398" cy="279398"/>
          </a:xfrm>
          <a:solidFill>
            <a:schemeClr val="bg1">
              <a:lumMod val="25000"/>
            </a:schemeClr>
          </a:solidFill>
        </p:grpSpPr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E284313F-9FF9-B813-538C-40B2B32F2850}"/>
                </a:ext>
              </a:extLst>
            </p:cNvPr>
            <p:cNvSpPr/>
            <p:nvPr/>
          </p:nvSpPr>
          <p:spPr>
            <a:xfrm>
              <a:off x="7349534" y="4722202"/>
              <a:ext cx="279398" cy="279398"/>
            </a:xfrm>
            <a:prstGeom prst="arc">
              <a:avLst>
                <a:gd name="adj1" fmla="val 16200000"/>
                <a:gd name="adj2" fmla="val 16194911"/>
              </a:avLst>
            </a:prstGeom>
            <a:noFill/>
            <a:ln w="76200">
              <a:solidFill>
                <a:schemeClr val="accent1">
                  <a:alpha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B54DD6BA-1A76-7038-4F6B-79537AB10B35}"/>
                </a:ext>
              </a:extLst>
            </p:cNvPr>
            <p:cNvSpPr/>
            <p:nvPr/>
          </p:nvSpPr>
          <p:spPr>
            <a:xfrm>
              <a:off x="7349534" y="4722202"/>
              <a:ext cx="279398" cy="279398"/>
            </a:xfrm>
            <a:prstGeom prst="arc">
              <a:avLst>
                <a:gd name="adj1" fmla="val 16250568"/>
                <a:gd name="adj2" fmla="val 321908"/>
              </a:avLst>
            </a:prstGeom>
            <a:noFill/>
            <a:ln w="76200" cap="rnd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04987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>
        <p159:morph option="byObject"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1.66667E-6 0.0891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005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65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93DDC-E5E3-7C9E-8E16-EC5823764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 系统引导">
            <a:extLst>
              <a:ext uri="{FF2B5EF4-FFF2-40B4-BE49-F238E27FC236}">
                <a16:creationId xmlns:a16="http://schemas.microsoft.com/office/drawing/2014/main" id="{F2E28407-F1CB-3627-04FA-58D72D304E1B}"/>
              </a:ext>
            </a:extLst>
          </p:cNvPr>
          <p:cNvSpPr txBox="1"/>
          <p:nvPr/>
        </p:nvSpPr>
        <p:spPr>
          <a:xfrm>
            <a:off x="1941032" y="4880513"/>
            <a:ext cx="4988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OPPOSans M" panose="00020600040101010101" pitchFamily="18" charset="-122"/>
              </a:rPr>
              <a:t>Leaf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OPPOSans M" panose="00020600040101010101" pitchFamily="18" charset="-122"/>
              </a:rPr>
              <a:t>系统引导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5" name="!! LBT版本">
            <a:extLst>
              <a:ext uri="{FF2B5EF4-FFF2-40B4-BE49-F238E27FC236}">
                <a16:creationId xmlns:a16="http://schemas.microsoft.com/office/drawing/2014/main" id="{9A3B9147-1C15-4D4B-E604-AA93EFEFAAED}"/>
              </a:ext>
            </a:extLst>
          </p:cNvPr>
          <p:cNvSpPr txBox="1"/>
          <p:nvPr/>
        </p:nvSpPr>
        <p:spPr>
          <a:xfrm>
            <a:off x="1941032" y="5403733"/>
            <a:ext cx="4988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L" panose="00020600040101010101" pitchFamily="18" charset="-122"/>
              </a:rPr>
              <a:t>正在引导中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OPPOSans L" panose="00020600040101010101" pitchFamily="18" charset="-122"/>
              </a:rPr>
              <a:t>| version LBOOT 3.0 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vivo Sans Light" panose="02000400000000000000" pitchFamily="2" charset="-122"/>
              <a:ea typeface="vivo Sans Light" panose="02000400000000000000" pitchFamily="2" charset="-122"/>
              <a:cs typeface="vivo Sans Light" panose="02000400000000000000" pitchFamily="2" charset="-122"/>
            </a:endParaRPr>
          </a:p>
        </p:txBody>
      </p:sp>
      <p:sp>
        <p:nvSpPr>
          <p:cNvPr id="2" name="!! R3">
            <a:extLst>
              <a:ext uri="{FF2B5EF4-FFF2-40B4-BE49-F238E27FC236}">
                <a16:creationId xmlns:a16="http://schemas.microsoft.com/office/drawing/2014/main" id="{50A79340-B224-50E4-AD90-12DE375EB562}"/>
              </a:ext>
            </a:extLst>
          </p:cNvPr>
          <p:cNvSpPr/>
          <p:nvPr/>
        </p:nvSpPr>
        <p:spPr>
          <a:xfrm>
            <a:off x="6022040" y="3357455"/>
            <a:ext cx="142876" cy="142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 R1">
            <a:extLst>
              <a:ext uri="{FF2B5EF4-FFF2-40B4-BE49-F238E27FC236}">
                <a16:creationId xmlns:a16="http://schemas.microsoft.com/office/drawing/2014/main" id="{B2E9BEFC-8CA7-0FA4-1EA1-92230BB49115}"/>
              </a:ext>
            </a:extLst>
          </p:cNvPr>
          <p:cNvSpPr/>
          <p:nvPr/>
        </p:nvSpPr>
        <p:spPr>
          <a:xfrm>
            <a:off x="6022040" y="3357562"/>
            <a:ext cx="142876" cy="142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!! R2">
            <a:extLst>
              <a:ext uri="{FF2B5EF4-FFF2-40B4-BE49-F238E27FC236}">
                <a16:creationId xmlns:a16="http://schemas.microsoft.com/office/drawing/2014/main" id="{FC5BD17E-A95B-511D-FE6D-2E765DD3BDA5}"/>
              </a:ext>
            </a:extLst>
          </p:cNvPr>
          <p:cNvSpPr/>
          <p:nvPr/>
        </p:nvSpPr>
        <p:spPr>
          <a:xfrm>
            <a:off x="5847080" y="3180080"/>
            <a:ext cx="497840" cy="4978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41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7B69E-1637-37E3-4B8A-E0CE07C30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 R3">
            <a:extLst>
              <a:ext uri="{FF2B5EF4-FFF2-40B4-BE49-F238E27FC236}">
                <a16:creationId xmlns:a16="http://schemas.microsoft.com/office/drawing/2014/main" id="{3E0F713E-7730-FB88-9A32-BABDD4F419F4}"/>
              </a:ext>
            </a:extLst>
          </p:cNvPr>
          <p:cNvSpPr/>
          <p:nvPr/>
        </p:nvSpPr>
        <p:spPr>
          <a:xfrm>
            <a:off x="6337299" y="3357562"/>
            <a:ext cx="142876" cy="142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!! R2">
            <a:extLst>
              <a:ext uri="{FF2B5EF4-FFF2-40B4-BE49-F238E27FC236}">
                <a16:creationId xmlns:a16="http://schemas.microsoft.com/office/drawing/2014/main" id="{29F4E273-64FD-1DFD-469F-2D5EEF23027F}"/>
              </a:ext>
            </a:extLst>
          </p:cNvPr>
          <p:cNvSpPr/>
          <p:nvPr/>
        </p:nvSpPr>
        <p:spPr>
          <a:xfrm>
            <a:off x="6024562" y="3357562"/>
            <a:ext cx="142876" cy="142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 R1">
            <a:extLst>
              <a:ext uri="{FF2B5EF4-FFF2-40B4-BE49-F238E27FC236}">
                <a16:creationId xmlns:a16="http://schemas.microsoft.com/office/drawing/2014/main" id="{90DAA48D-E288-CA93-FB8E-CDB378A6F3B7}"/>
              </a:ext>
            </a:extLst>
          </p:cNvPr>
          <p:cNvSpPr/>
          <p:nvPr/>
        </p:nvSpPr>
        <p:spPr>
          <a:xfrm>
            <a:off x="5711825" y="3357562"/>
            <a:ext cx="142876" cy="142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!! OS 版本">
            <a:extLst>
              <a:ext uri="{FF2B5EF4-FFF2-40B4-BE49-F238E27FC236}">
                <a16:creationId xmlns:a16="http://schemas.microsoft.com/office/drawing/2014/main" id="{70488217-2C6D-953C-3DF1-28E9D2735B34}"/>
              </a:ext>
            </a:extLst>
          </p:cNvPr>
          <p:cNvSpPr txBox="1"/>
          <p:nvPr/>
        </p:nvSpPr>
        <p:spPr>
          <a:xfrm>
            <a:off x="1943100" y="4879658"/>
            <a:ext cx="3573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Leaf OS 5 Preview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!! Leaf 版本">
            <a:extLst>
              <a:ext uri="{FF2B5EF4-FFF2-40B4-BE49-F238E27FC236}">
                <a16:creationId xmlns:a16="http://schemas.microsoft.com/office/drawing/2014/main" id="{0A916435-3984-E9B1-036E-B3EB70FC245D}"/>
              </a:ext>
            </a:extLst>
          </p:cNvPr>
          <p:cNvSpPr txBox="1"/>
          <p:nvPr/>
        </p:nvSpPr>
        <p:spPr>
          <a:xfrm>
            <a:off x="1941032" y="5403733"/>
            <a:ext cx="4988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5F5F5">
                    <a:lumMod val="75000"/>
                  </a:srgbClr>
                </a:solidFill>
                <a:effectLst/>
                <a:uLnTx/>
                <a:uFillTx/>
                <a:latin typeface="vivo Sans Light" panose="02000400000000000000" pitchFamily="2" charset="-122"/>
                <a:ea typeface="vivo Sans Light" panose="02000400000000000000" pitchFamily="2" charset="-122"/>
                <a:cs typeface="vivo Sans Light" panose="02000400000000000000" pitchFamily="2" charset="-122"/>
              </a:rPr>
              <a:t>正在启动中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5F5F5">
                    <a:lumMod val="75000"/>
                  </a:srgbClr>
                </a:solidFill>
                <a:effectLst/>
                <a:uLnTx/>
                <a:uFillTx/>
                <a:latin typeface="vivo Sans Light" panose="02000400000000000000" pitchFamily="2" charset="-122"/>
                <a:ea typeface="vivo Sans Light" panose="02000400000000000000" pitchFamily="2" charset="-122"/>
                <a:cs typeface="vivo Sans Light" panose="02000400000000000000" pitchFamily="2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34938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4000">
        <p159:morph option="byObject"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  <p:animClr clrSpc="rgb" dir="cw">
                                      <p:cBhvr>
                                        <p:cTn id="7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  <p:set>
                                      <p:cBhvr>
                                        <p:cTn id="8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  <p:animClr clrSpc="rgb" dir="cw">
                                      <p:cBhvr>
                                        <p:cTn id="12" dur="100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  <p:set>
                                      <p:cBhvr>
                                        <p:cTn id="13" dur="100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  <p:animClr clrSpc="rgb" dir="cw">
                                      <p:cBhvr>
                                        <p:cTn id="17" dur="10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  <p:set>
                                      <p:cBhvr>
                                        <p:cTn id="18" dur="10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D7D7D"/>
                                      </p:to>
                                    </p:animClr>
                                    <p:animClr clrSpc="rgb" dir="cw">
                                      <p:cBhvr>
                                        <p:cTn id="22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D7D7D"/>
                                      </p:to>
                                    </p:animClr>
                                    <p:set>
                                      <p:cBhvr>
                                        <p:cTn id="23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fill="remove" grpId="1" nodeType="withEffect">
                                  <p:stCondLst>
                                    <p:cond delay="3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D7D7D"/>
                                      </p:to>
                                    </p:animClr>
                                    <p:animClr clrSpc="rgb" dir="cw">
                                      <p:cBhvr>
                                        <p:cTn id="27" dur="100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D7D7D"/>
                                      </p:to>
                                    </p:animClr>
                                    <p:set>
                                      <p:cBhvr>
                                        <p:cTn id="28" dur="100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6" grpId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959F9-C572-ED0C-C984-5B973CAD6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!! R3">
            <a:extLst>
              <a:ext uri="{FF2B5EF4-FFF2-40B4-BE49-F238E27FC236}">
                <a16:creationId xmlns:a16="http://schemas.microsoft.com/office/drawing/2014/main" id="{D0034B2D-4378-F807-23BF-ACB26335C75F}"/>
              </a:ext>
            </a:extLst>
          </p:cNvPr>
          <p:cNvSpPr/>
          <p:nvPr/>
        </p:nvSpPr>
        <p:spPr>
          <a:xfrm>
            <a:off x="6024562" y="3357562"/>
            <a:ext cx="142876" cy="142876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!! R1">
            <a:extLst>
              <a:ext uri="{FF2B5EF4-FFF2-40B4-BE49-F238E27FC236}">
                <a16:creationId xmlns:a16="http://schemas.microsoft.com/office/drawing/2014/main" id="{E00766E8-4B4F-4671-C98C-97110F9C2F01}"/>
              </a:ext>
            </a:extLst>
          </p:cNvPr>
          <p:cNvSpPr/>
          <p:nvPr/>
        </p:nvSpPr>
        <p:spPr>
          <a:xfrm>
            <a:off x="6024562" y="3357562"/>
            <a:ext cx="142876" cy="142876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!! R2">
            <a:extLst>
              <a:ext uri="{FF2B5EF4-FFF2-40B4-BE49-F238E27FC236}">
                <a16:creationId xmlns:a16="http://schemas.microsoft.com/office/drawing/2014/main" id="{75941312-D578-0E7F-E2F2-B5DFD2DEE4D4}"/>
              </a:ext>
            </a:extLst>
          </p:cNvPr>
          <p:cNvSpPr/>
          <p:nvPr/>
        </p:nvSpPr>
        <p:spPr>
          <a:xfrm>
            <a:off x="5715000" y="3048000"/>
            <a:ext cx="762000" cy="762000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·</a:t>
            </a:r>
            <a:endParaRPr lang="zh-CN" altLang="en-US" dirty="0"/>
          </a:p>
        </p:txBody>
      </p:sp>
      <p:sp>
        <p:nvSpPr>
          <p:cNvPr id="4" name="!! OS 版本">
            <a:extLst>
              <a:ext uri="{FF2B5EF4-FFF2-40B4-BE49-F238E27FC236}">
                <a16:creationId xmlns:a16="http://schemas.microsoft.com/office/drawing/2014/main" id="{1FCFDDEA-6F8B-788E-5F8D-280E92D7C42C}"/>
              </a:ext>
            </a:extLst>
          </p:cNvPr>
          <p:cNvSpPr txBox="1"/>
          <p:nvPr/>
        </p:nvSpPr>
        <p:spPr>
          <a:xfrm>
            <a:off x="1943100" y="4879658"/>
            <a:ext cx="3573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Leaf OS 5 Preview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!! Leaf 版本">
            <a:extLst>
              <a:ext uri="{FF2B5EF4-FFF2-40B4-BE49-F238E27FC236}">
                <a16:creationId xmlns:a16="http://schemas.microsoft.com/office/drawing/2014/main" id="{857F8404-EF6B-6831-FE0C-3F98067FC057}"/>
              </a:ext>
            </a:extLst>
          </p:cNvPr>
          <p:cNvSpPr txBox="1"/>
          <p:nvPr/>
        </p:nvSpPr>
        <p:spPr>
          <a:xfrm>
            <a:off x="1941032" y="5403733"/>
            <a:ext cx="4988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5F5F5">
                    <a:lumMod val="75000"/>
                  </a:srgbClr>
                </a:solidFill>
                <a:effectLst/>
                <a:uLnTx/>
                <a:uFillTx/>
                <a:latin typeface="vivo Sans Light" panose="02000400000000000000" pitchFamily="2" charset="-122"/>
                <a:ea typeface="vivo Sans Light" panose="02000400000000000000" pitchFamily="2" charset="-122"/>
                <a:cs typeface="vivo Sans Light" panose="02000400000000000000" pitchFamily="2" charset="-122"/>
              </a:rPr>
              <a:t>正在启动中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5F5F5">
                  <a:lumMod val="75000"/>
                </a:srgbClr>
              </a:solidFill>
              <a:effectLst/>
              <a:uLnTx/>
              <a:uFillTx/>
              <a:latin typeface="vivo Sans Light" panose="02000400000000000000" pitchFamily="2" charset="-122"/>
              <a:ea typeface="vivo Sans Light" panose="02000400000000000000" pitchFamily="2" charset="-122"/>
              <a:cs typeface="vivo Sans Light" panose="02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64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60" advClick="0" advTm="2000">
        <p159:morph option="byObject"/>
      </p:transition>
    </mc:Choice>
    <mc:Fallback xmlns="">
      <p:transition spd="med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5D420-DFFE-4855-D820-CFA758FFA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D41796-64AE-C5B1-AAB1-0F8D52073672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 圆形1">
            <a:extLst>
              <a:ext uri="{FF2B5EF4-FFF2-40B4-BE49-F238E27FC236}">
                <a16:creationId xmlns:a16="http://schemas.microsoft.com/office/drawing/2014/main" id="{085EDC6E-6E78-495A-D313-620071F92CC3}"/>
              </a:ext>
            </a:extLst>
          </p:cNvPr>
          <p:cNvSpPr/>
          <p:nvPr/>
        </p:nvSpPr>
        <p:spPr>
          <a:xfrm>
            <a:off x="838200" y="-11112500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!! 圆形2">
            <a:extLst>
              <a:ext uri="{FF2B5EF4-FFF2-40B4-BE49-F238E27FC236}">
                <a16:creationId xmlns:a16="http://schemas.microsoft.com/office/drawing/2014/main" id="{FA059299-28AF-5784-F496-D00F3712462E}"/>
              </a:ext>
            </a:extLst>
          </p:cNvPr>
          <p:cNvSpPr/>
          <p:nvPr/>
        </p:nvSpPr>
        <p:spPr>
          <a:xfrm>
            <a:off x="838200" y="7306129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!! 圆形3">
            <a:extLst>
              <a:ext uri="{FF2B5EF4-FFF2-40B4-BE49-F238E27FC236}">
                <a16:creationId xmlns:a16="http://schemas.microsoft.com/office/drawing/2014/main" id="{C9E6D7BB-3488-3077-B692-87FE03BDFF95}"/>
              </a:ext>
            </a:extLst>
          </p:cNvPr>
          <p:cNvSpPr/>
          <p:nvPr/>
        </p:nvSpPr>
        <p:spPr>
          <a:xfrm>
            <a:off x="1930399" y="8398328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154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60" advClick="0" advTm="1000">
        <p159:morph option="byObject"/>
      </p:transition>
    </mc:Choice>
    <mc:Fallback xmlns="">
      <p:transition spd="med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577DD1-EEBE-4448-5DCD-EF54762D1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 圆形1">
            <a:extLst>
              <a:ext uri="{FF2B5EF4-FFF2-40B4-BE49-F238E27FC236}">
                <a16:creationId xmlns:a16="http://schemas.microsoft.com/office/drawing/2014/main" id="{DE26864E-37A1-3BAB-FD49-E64DC115BAD1}"/>
              </a:ext>
            </a:extLst>
          </p:cNvPr>
          <p:cNvSpPr/>
          <p:nvPr/>
        </p:nvSpPr>
        <p:spPr>
          <a:xfrm>
            <a:off x="838200" y="-5041900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!! 圆形2">
            <a:extLst>
              <a:ext uri="{FF2B5EF4-FFF2-40B4-BE49-F238E27FC236}">
                <a16:creationId xmlns:a16="http://schemas.microsoft.com/office/drawing/2014/main" id="{3F8B15D9-9FB5-A78B-4D40-DFF44915C7F2}"/>
              </a:ext>
            </a:extLst>
          </p:cNvPr>
          <p:cNvSpPr/>
          <p:nvPr/>
        </p:nvSpPr>
        <p:spPr>
          <a:xfrm>
            <a:off x="203200" y="1447800"/>
            <a:ext cx="11785600" cy="1178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!! 圆形3">
            <a:extLst>
              <a:ext uri="{FF2B5EF4-FFF2-40B4-BE49-F238E27FC236}">
                <a16:creationId xmlns:a16="http://schemas.microsoft.com/office/drawing/2014/main" id="{D51379DB-2517-ED5B-C188-945BF14524F2}"/>
              </a:ext>
            </a:extLst>
          </p:cNvPr>
          <p:cNvSpPr/>
          <p:nvPr/>
        </p:nvSpPr>
        <p:spPr>
          <a:xfrm>
            <a:off x="1930398" y="4470398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D215AF-861D-5B22-824E-379333BE1AC6}"/>
              </a:ext>
            </a:extLst>
          </p:cNvPr>
          <p:cNvSpPr txBox="1"/>
          <p:nvPr/>
        </p:nvSpPr>
        <p:spPr>
          <a:xfrm>
            <a:off x="4675715" y="3105834"/>
            <a:ext cx="2840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2"/>
                </a:solidFill>
                <a:effectLst>
                  <a:outerShdw blurRad="1270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j-ea"/>
                <a:ea typeface="+mj-ea"/>
              </a:rPr>
              <a:t>欢迎回来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12469C-1045-9E81-76FD-8ABBFC0BB979}"/>
              </a:ext>
            </a:extLst>
          </p:cNvPr>
          <p:cNvSpPr txBox="1"/>
          <p:nvPr/>
        </p:nvSpPr>
        <p:spPr>
          <a:xfrm>
            <a:off x="2717796" y="3167389"/>
            <a:ext cx="6756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2"/>
                </a:solidFill>
                <a:effectLst>
                  <a:outerShdw blurRad="1270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j-ea"/>
                <a:ea typeface="+mj-ea"/>
              </a:rPr>
              <a:t>您的设备已成功升级到</a:t>
            </a:r>
            <a:r>
              <a:rPr lang="en-US" altLang="zh-CN" sz="2800" dirty="0">
                <a:solidFill>
                  <a:schemeClr val="bg2"/>
                </a:solidFill>
                <a:effectLst>
                  <a:outerShdw blurRad="1270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j-ea"/>
                <a:ea typeface="+mj-ea"/>
              </a:rPr>
              <a:t>Leaf OS 5</a:t>
            </a:r>
            <a:endParaRPr lang="zh-CN" altLang="en-US" sz="2800" dirty="0">
              <a:solidFill>
                <a:schemeClr val="bg2"/>
              </a:solidFill>
              <a:effectLst>
                <a:outerShdw blurRad="127000" sx="102000" sy="102000" algn="ctr" rotWithShape="0">
                  <a:prstClr val="black">
                    <a:alpha val="2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!! R2">
            <a:extLst>
              <a:ext uri="{FF2B5EF4-FFF2-40B4-BE49-F238E27FC236}">
                <a16:creationId xmlns:a16="http://schemas.microsoft.com/office/drawing/2014/main" id="{ADC49AB2-9970-1BA8-1870-D579A59B6344}"/>
              </a:ext>
            </a:extLst>
          </p:cNvPr>
          <p:cNvSpPr/>
          <p:nvPr/>
        </p:nvSpPr>
        <p:spPr>
          <a:xfrm>
            <a:off x="5894168" y="6253489"/>
            <a:ext cx="403660" cy="403660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2453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5000">
        <p159:morph option="byObject"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3"/>
            </a:gs>
            <a:gs pos="55000">
              <a:schemeClr val="accent4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E5221A-8E5C-DBE8-167B-D3ED385B2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 圆形1">
            <a:extLst>
              <a:ext uri="{FF2B5EF4-FFF2-40B4-BE49-F238E27FC236}">
                <a16:creationId xmlns:a16="http://schemas.microsoft.com/office/drawing/2014/main" id="{F81D4FE8-A0F2-EC27-D894-31CCB13471DF}"/>
              </a:ext>
            </a:extLst>
          </p:cNvPr>
          <p:cNvSpPr/>
          <p:nvPr/>
        </p:nvSpPr>
        <p:spPr>
          <a:xfrm>
            <a:off x="838200" y="-11112500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9" name="!! 圆形2">
            <a:extLst>
              <a:ext uri="{FF2B5EF4-FFF2-40B4-BE49-F238E27FC236}">
                <a16:creationId xmlns:a16="http://schemas.microsoft.com/office/drawing/2014/main" id="{87A6301C-99FC-DDB1-60D9-76E1B3C432AE}"/>
              </a:ext>
            </a:extLst>
          </p:cNvPr>
          <p:cNvSpPr/>
          <p:nvPr/>
        </p:nvSpPr>
        <p:spPr>
          <a:xfrm>
            <a:off x="838200" y="7306129"/>
            <a:ext cx="10515600" cy="10515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  <p:sp>
        <p:nvSpPr>
          <p:cNvPr id="10" name="!! 圆形3">
            <a:extLst>
              <a:ext uri="{FF2B5EF4-FFF2-40B4-BE49-F238E27FC236}">
                <a16:creationId xmlns:a16="http://schemas.microsoft.com/office/drawing/2014/main" id="{693B6BF5-AEAC-F9C8-2467-64787C16421F}"/>
              </a:ext>
            </a:extLst>
          </p:cNvPr>
          <p:cNvSpPr/>
          <p:nvPr/>
        </p:nvSpPr>
        <p:spPr>
          <a:xfrm>
            <a:off x="1930399" y="8398328"/>
            <a:ext cx="8331202" cy="833120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84200" sx="105000" sy="10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vivo Sans"/>
              <a:ea typeface="vivo San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55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MD3">
      <a:dk1>
        <a:srgbClr val="181818"/>
      </a:dk1>
      <a:lt1>
        <a:srgbClr val="F5F5F5"/>
      </a:lt1>
      <a:dk2>
        <a:srgbClr val="003A62"/>
      </a:dk2>
      <a:lt2>
        <a:srgbClr val="FFFFFF"/>
      </a:lt2>
      <a:accent1>
        <a:srgbClr val="62A8D3"/>
      </a:accent1>
      <a:accent2>
        <a:srgbClr val="89CFF0"/>
      </a:accent2>
      <a:accent3>
        <a:srgbClr val="AED6F1"/>
      </a:accent3>
      <a:accent4>
        <a:srgbClr val="E0F1FF"/>
      </a:accent4>
      <a:accent5>
        <a:srgbClr val="FF5252"/>
      </a:accent5>
      <a:accent6>
        <a:srgbClr val="FFC000"/>
      </a:accent6>
      <a:hlink>
        <a:srgbClr val="0F4C81"/>
      </a:hlink>
      <a:folHlink>
        <a:srgbClr val="BF55EC"/>
      </a:folHlink>
    </a:clrScheme>
    <a:fontScheme name="vivo Sans">
      <a:majorFont>
        <a:latin typeface="vivo Sans Medium"/>
        <a:ea typeface="vivo Sans Medium"/>
        <a:cs typeface=""/>
      </a:majorFont>
      <a:minorFont>
        <a:latin typeface="vivo Sans"/>
        <a:ea typeface="viv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23A511E-2DAE-4D09-BF30-76A5F87351F6}">
  <we:reference id="wa104380862" version="3.0.0.0" store="zh-CN" storeType="OMEX"/>
  <we:alternateReferences>
    <we:reference id="wa104380862" version="3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385</Words>
  <Application>Microsoft Office PowerPoint</Application>
  <PresentationFormat>宽屏</PresentationFormat>
  <Paragraphs>183</Paragraphs>
  <Slides>29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OPPOSans M</vt:lpstr>
      <vt:lpstr>OPPOSans R</vt:lpstr>
      <vt:lpstr>vivo Sans</vt:lpstr>
      <vt:lpstr>vivo Sans Light</vt:lpstr>
      <vt:lpstr>vivo Sans Medium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HYSoft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夌 雨</dc:creator>
  <cp:lastModifiedBy>夌 雨</cp:lastModifiedBy>
  <cp:revision>1</cp:revision>
  <dcterms:created xsi:type="dcterms:W3CDTF">2025-06-28T14:57:41Z</dcterms:created>
  <dcterms:modified xsi:type="dcterms:W3CDTF">2025-07-03T15:12:22Z</dcterms:modified>
</cp:coreProperties>
</file>